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7" r:id="rId3"/>
    <p:sldId id="259" r:id="rId4"/>
    <p:sldId id="260" r:id="rId5"/>
    <p:sldId id="262" r:id="rId6"/>
    <p:sldId id="285" r:id="rId7"/>
    <p:sldId id="263" r:id="rId8"/>
    <p:sldId id="264" r:id="rId9"/>
    <p:sldId id="265" r:id="rId10"/>
    <p:sldId id="26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6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729" autoAdjust="0"/>
  </p:normalViewPr>
  <p:slideViewPr>
    <p:cSldViewPr>
      <p:cViewPr varScale="1">
        <p:scale>
          <a:sx n="62" d="100"/>
          <a:sy n="62" d="100"/>
        </p:scale>
        <p:origin x="14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://148.215.3.83/servsoc/inicio.aspx" TargetMode="External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://148.215.3.83/servsoc/inicio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06F9F-52D3-4B1D-B6FE-177D6BFBB918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</dgm:pt>
    <dgm:pt modelId="{C42E819F-5E64-4036-A32C-B30A3014EB16}">
      <dgm:prSet phldrT="[Texto]" custT="1"/>
      <dgm:spPr/>
      <dgm:t>
        <a:bodyPr/>
        <a:lstStyle/>
        <a:p>
          <a:r>
            <a:rPr lang="es-MX" sz="1400" b="1" dirty="0">
              <a:latin typeface="HelveticaNeueLT Std" panose="020B0604020202020204" pitchFamily="34" charset="0"/>
            </a:rPr>
            <a:t>CONJUNTO DE ACTIVIDADES</a:t>
          </a:r>
          <a:endParaRPr lang="es-MX" sz="1400" dirty="0">
            <a:latin typeface="HelveticaNeueLT Std" panose="020B0604020202020204" pitchFamily="34" charset="0"/>
          </a:endParaRPr>
        </a:p>
      </dgm:t>
    </dgm:pt>
    <dgm:pt modelId="{4720CCC5-1E24-4E8E-B4C2-BAF2F6BF91A9}" type="parTrans" cxnId="{9AFF6A3F-ECDB-4A0D-B7FD-23FD3CC5200C}">
      <dgm:prSet/>
      <dgm:spPr/>
      <dgm:t>
        <a:bodyPr/>
        <a:lstStyle/>
        <a:p>
          <a:endParaRPr lang="es-MX"/>
        </a:p>
      </dgm:t>
    </dgm:pt>
    <dgm:pt modelId="{B557A70D-94D2-4938-AE7D-06DB5E9A5D74}" type="sibTrans" cxnId="{9AFF6A3F-ECDB-4A0D-B7FD-23FD3CC5200C}">
      <dgm:prSet/>
      <dgm:spPr/>
      <dgm:t>
        <a:bodyPr/>
        <a:lstStyle/>
        <a:p>
          <a:endParaRPr lang="es-MX"/>
        </a:p>
      </dgm:t>
    </dgm:pt>
    <dgm:pt modelId="{65E80319-49AA-4B7A-AC8F-0001A23691D9}">
      <dgm:prSet phldrT="[Texto]" custT="1"/>
      <dgm:spPr/>
      <dgm:t>
        <a:bodyPr/>
        <a:lstStyle/>
        <a:p>
          <a:r>
            <a:rPr lang="es-MX" sz="1050" b="1" dirty="0">
              <a:latin typeface="HelveticaNeueLT Std" panose="020B0604020202020204" pitchFamily="34" charset="0"/>
            </a:rPr>
            <a:t>QUE PRESTAN LOS ESTUDIANTES DE LAS CARRERAS TÉCNICAS Y PROFESIONALES</a:t>
          </a:r>
          <a:endParaRPr lang="es-MX" sz="1050" dirty="0">
            <a:latin typeface="HelveticaNeueLT Std" panose="020B0604020202020204" pitchFamily="34" charset="0"/>
          </a:endParaRPr>
        </a:p>
      </dgm:t>
    </dgm:pt>
    <dgm:pt modelId="{6E2E89F1-5DA1-46E1-8656-94DC77A58F4E}" type="parTrans" cxnId="{BDDC2E1B-1A6E-4B72-B8FA-157FB10E497B}">
      <dgm:prSet/>
      <dgm:spPr/>
      <dgm:t>
        <a:bodyPr/>
        <a:lstStyle/>
        <a:p>
          <a:endParaRPr lang="es-MX"/>
        </a:p>
      </dgm:t>
    </dgm:pt>
    <dgm:pt modelId="{078C4E95-6225-4A50-93F3-3ACCD5033F0F}" type="sibTrans" cxnId="{BDDC2E1B-1A6E-4B72-B8FA-157FB10E497B}">
      <dgm:prSet/>
      <dgm:spPr/>
      <dgm:t>
        <a:bodyPr/>
        <a:lstStyle/>
        <a:p>
          <a:endParaRPr lang="es-MX"/>
        </a:p>
      </dgm:t>
    </dgm:pt>
    <dgm:pt modelId="{BC21DBC6-A773-4E29-8C1F-8A370F49D0DA}">
      <dgm:prSet phldrT="[Texto]"/>
      <dgm:spPr/>
      <dgm:t>
        <a:bodyPr/>
        <a:lstStyle/>
        <a:p>
          <a:r>
            <a:rPr lang="es-MX" b="1" dirty="0">
              <a:latin typeface="HelveticaNeueLT Std" panose="020B0604020202020204" pitchFamily="34" charset="0"/>
            </a:rPr>
            <a:t>DE CARÁCTER TEMPORAL Y OBLIGATORIO</a:t>
          </a:r>
          <a:endParaRPr lang="es-MX" dirty="0">
            <a:latin typeface="HelveticaNeueLT Std" panose="020B0604020202020204" pitchFamily="34" charset="0"/>
          </a:endParaRPr>
        </a:p>
      </dgm:t>
    </dgm:pt>
    <dgm:pt modelId="{13A766F4-45F0-45D6-9291-76F86F12BFBC}" type="parTrans" cxnId="{08155C31-A64E-4083-821A-16F0985CF435}">
      <dgm:prSet/>
      <dgm:spPr/>
      <dgm:t>
        <a:bodyPr/>
        <a:lstStyle/>
        <a:p>
          <a:endParaRPr lang="es-MX"/>
        </a:p>
      </dgm:t>
    </dgm:pt>
    <dgm:pt modelId="{55DBCFCD-0134-4F8C-9DF7-24C29F3FE422}" type="sibTrans" cxnId="{08155C31-A64E-4083-821A-16F0985CF435}">
      <dgm:prSet/>
      <dgm:spPr/>
      <dgm:t>
        <a:bodyPr/>
        <a:lstStyle/>
        <a:p>
          <a:endParaRPr lang="es-MX"/>
        </a:p>
      </dgm:t>
    </dgm:pt>
    <dgm:pt modelId="{5A0F298A-DDA2-4777-AA5F-39E953DBCBCB}" type="pres">
      <dgm:prSet presAssocID="{4E506F9F-52D3-4B1D-B6FE-177D6BFBB91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B372EF2-65B4-4BB3-9D66-8B59F2F41ADF}" type="pres">
      <dgm:prSet presAssocID="{C42E819F-5E64-4036-A32C-B30A3014EB16}" presName="Accent1" presStyleCnt="0"/>
      <dgm:spPr/>
    </dgm:pt>
    <dgm:pt modelId="{8E097228-3DA5-40F6-8127-C414284BABB9}" type="pres">
      <dgm:prSet presAssocID="{C42E819F-5E64-4036-A32C-B30A3014EB16}" presName="Accent" presStyleLbl="node1" presStyleIdx="0" presStyleCnt="3"/>
      <dgm:spPr/>
    </dgm:pt>
    <dgm:pt modelId="{158D9EF4-CC48-4B79-B0F3-50174DAE8D75}" type="pres">
      <dgm:prSet presAssocID="{C42E819F-5E64-4036-A32C-B30A3014EB1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6B3786F-4EE1-48BA-A2E3-79F042C09CBE}" type="pres">
      <dgm:prSet presAssocID="{65E80319-49AA-4B7A-AC8F-0001A23691D9}" presName="Accent2" presStyleCnt="0"/>
      <dgm:spPr/>
    </dgm:pt>
    <dgm:pt modelId="{D8B09C42-B326-4904-A4BF-9A911A3973CE}" type="pres">
      <dgm:prSet presAssocID="{65E80319-49AA-4B7A-AC8F-0001A23691D9}" presName="Accent" presStyleLbl="node1" presStyleIdx="1" presStyleCnt="3"/>
      <dgm:spPr/>
    </dgm:pt>
    <dgm:pt modelId="{2E7E7994-FB73-432F-85A0-A5FA27F5830E}" type="pres">
      <dgm:prSet presAssocID="{65E80319-49AA-4B7A-AC8F-0001A23691D9}" presName="Parent2" presStyleLbl="revTx" presStyleIdx="1" presStyleCnt="3" custScaleX="111841" custScaleY="116411" custLinFactY="100000" custLinFactNeighborX="49386" custLinFactNeighborY="105610">
        <dgm:presLayoutVars>
          <dgm:chMax val="1"/>
          <dgm:chPref val="1"/>
          <dgm:bulletEnabled val="1"/>
        </dgm:presLayoutVars>
      </dgm:prSet>
      <dgm:spPr/>
    </dgm:pt>
    <dgm:pt modelId="{7FCB7335-7F2C-4D0E-90B1-C5D629F877FD}" type="pres">
      <dgm:prSet presAssocID="{BC21DBC6-A773-4E29-8C1F-8A370F49D0DA}" presName="Accent3" presStyleCnt="0"/>
      <dgm:spPr/>
    </dgm:pt>
    <dgm:pt modelId="{5DB2B4CA-D94C-4064-9A1B-FE70CBAFE3B8}" type="pres">
      <dgm:prSet presAssocID="{BC21DBC6-A773-4E29-8C1F-8A370F49D0DA}" presName="Accent" presStyleLbl="node1" presStyleIdx="2" presStyleCnt="3"/>
      <dgm:spPr/>
    </dgm:pt>
    <dgm:pt modelId="{10082675-933D-4D87-AA14-1E60AD599669}" type="pres">
      <dgm:prSet presAssocID="{BC21DBC6-A773-4E29-8C1F-8A370F49D0DA}" presName="Parent3" presStyleLbl="revTx" presStyleIdx="2" presStyleCnt="3" custLinFactY="-100000" custLinFactNeighborX="-47831" custLinFactNeighborY="-110591">
        <dgm:presLayoutVars>
          <dgm:chMax val="1"/>
          <dgm:chPref val="1"/>
          <dgm:bulletEnabled val="1"/>
        </dgm:presLayoutVars>
      </dgm:prSet>
      <dgm:spPr/>
    </dgm:pt>
  </dgm:ptLst>
  <dgm:cxnLst>
    <dgm:cxn modelId="{BDDC2E1B-1A6E-4B72-B8FA-157FB10E497B}" srcId="{4E506F9F-52D3-4B1D-B6FE-177D6BFBB918}" destId="{65E80319-49AA-4B7A-AC8F-0001A23691D9}" srcOrd="1" destOrd="0" parTransId="{6E2E89F1-5DA1-46E1-8656-94DC77A58F4E}" sibTransId="{078C4E95-6225-4A50-93F3-3ACCD5033F0F}"/>
    <dgm:cxn modelId="{08155C31-A64E-4083-821A-16F0985CF435}" srcId="{4E506F9F-52D3-4B1D-B6FE-177D6BFBB918}" destId="{BC21DBC6-A773-4E29-8C1F-8A370F49D0DA}" srcOrd="2" destOrd="0" parTransId="{13A766F4-45F0-45D6-9291-76F86F12BFBC}" sibTransId="{55DBCFCD-0134-4F8C-9DF7-24C29F3FE422}"/>
    <dgm:cxn modelId="{1A3EED38-AD9B-4918-A5A3-85396ED840CC}" type="presOf" srcId="{4E506F9F-52D3-4B1D-B6FE-177D6BFBB918}" destId="{5A0F298A-DDA2-4777-AA5F-39E953DBCBCB}" srcOrd="0" destOrd="0" presId="urn:microsoft.com/office/officeart/2009/layout/CircleArrowProcess"/>
    <dgm:cxn modelId="{9AFF6A3F-ECDB-4A0D-B7FD-23FD3CC5200C}" srcId="{4E506F9F-52D3-4B1D-B6FE-177D6BFBB918}" destId="{C42E819F-5E64-4036-A32C-B30A3014EB16}" srcOrd="0" destOrd="0" parTransId="{4720CCC5-1E24-4E8E-B4C2-BAF2F6BF91A9}" sibTransId="{B557A70D-94D2-4938-AE7D-06DB5E9A5D74}"/>
    <dgm:cxn modelId="{82A77247-3D75-4A0B-A34D-6E8945C5A4DF}" type="presOf" srcId="{C42E819F-5E64-4036-A32C-B30A3014EB16}" destId="{158D9EF4-CC48-4B79-B0F3-50174DAE8D75}" srcOrd="0" destOrd="0" presId="urn:microsoft.com/office/officeart/2009/layout/CircleArrowProcess"/>
    <dgm:cxn modelId="{A50B8E8C-A8D6-4CFA-903D-D484D6BAC7B0}" type="presOf" srcId="{BC21DBC6-A773-4E29-8C1F-8A370F49D0DA}" destId="{10082675-933D-4D87-AA14-1E60AD599669}" srcOrd="0" destOrd="0" presId="urn:microsoft.com/office/officeart/2009/layout/CircleArrowProcess"/>
    <dgm:cxn modelId="{7AB7CDED-E768-49FA-9A5A-A4654F72F321}" type="presOf" srcId="{65E80319-49AA-4B7A-AC8F-0001A23691D9}" destId="{2E7E7994-FB73-432F-85A0-A5FA27F5830E}" srcOrd="0" destOrd="0" presId="urn:microsoft.com/office/officeart/2009/layout/CircleArrowProcess"/>
    <dgm:cxn modelId="{0B4445E4-C0EB-4026-9784-BBF2125F8B6E}" type="presParOf" srcId="{5A0F298A-DDA2-4777-AA5F-39E953DBCBCB}" destId="{5B372EF2-65B4-4BB3-9D66-8B59F2F41ADF}" srcOrd="0" destOrd="0" presId="urn:microsoft.com/office/officeart/2009/layout/CircleArrowProcess"/>
    <dgm:cxn modelId="{53D5EA02-39FA-49B8-A854-50B905C6E0A6}" type="presParOf" srcId="{5B372EF2-65B4-4BB3-9D66-8B59F2F41ADF}" destId="{8E097228-3DA5-40F6-8127-C414284BABB9}" srcOrd="0" destOrd="0" presId="urn:microsoft.com/office/officeart/2009/layout/CircleArrowProcess"/>
    <dgm:cxn modelId="{962BEE82-F3D2-4CC1-874B-61381A4D6C4A}" type="presParOf" srcId="{5A0F298A-DDA2-4777-AA5F-39E953DBCBCB}" destId="{158D9EF4-CC48-4B79-B0F3-50174DAE8D75}" srcOrd="1" destOrd="0" presId="urn:microsoft.com/office/officeart/2009/layout/CircleArrowProcess"/>
    <dgm:cxn modelId="{6823268F-EB38-4CF9-8A4A-B59D9BEA71B4}" type="presParOf" srcId="{5A0F298A-DDA2-4777-AA5F-39E953DBCBCB}" destId="{66B3786F-4EE1-48BA-A2E3-79F042C09CBE}" srcOrd="2" destOrd="0" presId="urn:microsoft.com/office/officeart/2009/layout/CircleArrowProcess"/>
    <dgm:cxn modelId="{8EF5CA2A-92AA-4121-A478-B9E841A9EC24}" type="presParOf" srcId="{66B3786F-4EE1-48BA-A2E3-79F042C09CBE}" destId="{D8B09C42-B326-4904-A4BF-9A911A3973CE}" srcOrd="0" destOrd="0" presId="urn:microsoft.com/office/officeart/2009/layout/CircleArrowProcess"/>
    <dgm:cxn modelId="{18AA5428-4F4F-4BE0-BD37-343E7704FCDF}" type="presParOf" srcId="{5A0F298A-DDA2-4777-AA5F-39E953DBCBCB}" destId="{2E7E7994-FB73-432F-85A0-A5FA27F5830E}" srcOrd="3" destOrd="0" presId="urn:microsoft.com/office/officeart/2009/layout/CircleArrowProcess"/>
    <dgm:cxn modelId="{715ABB40-54AE-4F2A-AEAF-F5B93935B7E4}" type="presParOf" srcId="{5A0F298A-DDA2-4777-AA5F-39E953DBCBCB}" destId="{7FCB7335-7F2C-4D0E-90B1-C5D629F877FD}" srcOrd="4" destOrd="0" presId="urn:microsoft.com/office/officeart/2009/layout/CircleArrowProcess"/>
    <dgm:cxn modelId="{7087AE41-2ED4-4978-9AF0-AFDF38F1185B}" type="presParOf" srcId="{7FCB7335-7F2C-4D0E-90B1-C5D629F877FD}" destId="{5DB2B4CA-D94C-4064-9A1B-FE70CBAFE3B8}" srcOrd="0" destOrd="0" presId="urn:microsoft.com/office/officeart/2009/layout/CircleArrowProcess"/>
    <dgm:cxn modelId="{D278A2B0-85C2-4955-90F3-58C8F07E8D2C}" type="presParOf" srcId="{5A0F298A-DDA2-4777-AA5F-39E953DBCBCB}" destId="{10082675-933D-4D87-AA14-1E60AD59966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4B2134-0B24-4D80-A9C8-E80C34437634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D9CF85CC-EE54-4ACA-91F1-4877084B0776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1. Entrega documentación (Registro)</a:t>
          </a:r>
        </a:p>
      </dgm:t>
    </dgm:pt>
    <dgm:pt modelId="{1447A731-3D0D-4AFA-8356-BB77CF0B2CD7}" type="parTrans" cxnId="{44F5DD07-4276-48E3-94E0-9186F5A84DB2}">
      <dgm:prSet/>
      <dgm:spPr/>
      <dgm:t>
        <a:bodyPr/>
        <a:lstStyle/>
        <a:p>
          <a:endParaRPr lang="es-MX" sz="1800"/>
        </a:p>
      </dgm:t>
    </dgm:pt>
    <dgm:pt modelId="{B0B6EBD8-913F-4436-B296-C19B4091B968}" type="sibTrans" cxnId="{44F5DD07-4276-48E3-94E0-9186F5A84DB2}">
      <dgm:prSet/>
      <dgm:spPr/>
      <dgm:t>
        <a:bodyPr/>
        <a:lstStyle/>
        <a:p>
          <a:endParaRPr lang="es-MX" sz="1800"/>
        </a:p>
      </dgm:t>
    </dgm:pt>
    <dgm:pt modelId="{4CA3D1C4-1DC2-4A34-9B9D-544186E30E0B}">
      <dgm:prSet phldrT="[Texto]" custT="1"/>
      <dgm:spPr/>
      <dgm:t>
        <a:bodyPr/>
        <a:lstStyle/>
        <a:p>
          <a:r>
            <a:rPr lang="es-MX" sz="1600" b="1" dirty="0">
              <a:latin typeface="HelveticaNeueLT Std" panose="020B0604020202020204" pitchFamily="34" charset="0"/>
            </a:rPr>
            <a:t>2. Recibe carta de PRESENTACIÓN</a:t>
          </a:r>
        </a:p>
      </dgm:t>
    </dgm:pt>
    <dgm:pt modelId="{C4899739-9B72-4049-BCE9-E818962E8D1F}" type="parTrans" cxnId="{E339BA4B-7330-4F65-A5CC-25347E26CE27}">
      <dgm:prSet/>
      <dgm:spPr/>
      <dgm:t>
        <a:bodyPr/>
        <a:lstStyle/>
        <a:p>
          <a:endParaRPr lang="es-MX" sz="1800"/>
        </a:p>
      </dgm:t>
    </dgm:pt>
    <dgm:pt modelId="{5A1DD472-797A-4C8C-A909-C5D5CA7483EC}" type="sibTrans" cxnId="{E339BA4B-7330-4F65-A5CC-25347E26CE27}">
      <dgm:prSet/>
      <dgm:spPr/>
      <dgm:t>
        <a:bodyPr/>
        <a:lstStyle/>
        <a:p>
          <a:endParaRPr lang="es-MX" sz="1800"/>
        </a:p>
      </dgm:t>
    </dgm:pt>
    <dgm:pt modelId="{874AA90E-79FD-4F3B-9AE3-906D521C6528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3. Entrega carta de ACEPTACIÓN</a:t>
          </a:r>
        </a:p>
      </dgm:t>
    </dgm:pt>
    <dgm:pt modelId="{410958B1-9D81-4076-A7D7-3A174A28493A}" type="parTrans" cxnId="{5172F499-654E-4DC9-8B07-CE0CC3AC99E4}">
      <dgm:prSet/>
      <dgm:spPr/>
      <dgm:t>
        <a:bodyPr/>
        <a:lstStyle/>
        <a:p>
          <a:endParaRPr lang="es-MX" sz="1800"/>
        </a:p>
      </dgm:t>
    </dgm:pt>
    <dgm:pt modelId="{3DF1D3C2-1083-4F0D-AE16-43E59907A55C}" type="sibTrans" cxnId="{5172F499-654E-4DC9-8B07-CE0CC3AC99E4}">
      <dgm:prSet/>
      <dgm:spPr/>
      <dgm:t>
        <a:bodyPr/>
        <a:lstStyle/>
        <a:p>
          <a:endParaRPr lang="es-MX" sz="1800"/>
        </a:p>
      </dgm:t>
    </dgm:pt>
    <dgm:pt modelId="{DD56FC05-76DB-44CD-A54A-2F7B486786EB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4. INICIO DE SERVICIO SOCIAL </a:t>
          </a:r>
        </a:p>
      </dgm:t>
    </dgm:pt>
    <dgm:pt modelId="{788C8D26-C567-4987-93CB-48F6919CA68D}" type="parTrans" cxnId="{209CBE84-F981-4E59-9B12-81441A61611B}">
      <dgm:prSet/>
      <dgm:spPr/>
      <dgm:t>
        <a:bodyPr/>
        <a:lstStyle/>
        <a:p>
          <a:endParaRPr lang="es-MX" sz="1800"/>
        </a:p>
      </dgm:t>
    </dgm:pt>
    <dgm:pt modelId="{7B0E359C-1BFD-456B-AEC8-9F5A5D76F643}" type="sibTrans" cxnId="{209CBE84-F981-4E59-9B12-81441A61611B}">
      <dgm:prSet/>
      <dgm:spPr/>
      <dgm:t>
        <a:bodyPr/>
        <a:lstStyle/>
        <a:p>
          <a:endParaRPr lang="es-MX" sz="1800"/>
        </a:p>
      </dgm:t>
    </dgm:pt>
    <dgm:pt modelId="{3E70901E-E069-40FF-A5B5-765A572BC17A}" type="pres">
      <dgm:prSet presAssocID="{7A4B2134-0B24-4D80-A9C8-E80C34437634}" presName="Name0" presStyleCnt="0">
        <dgm:presLayoutVars>
          <dgm:dir/>
          <dgm:animLvl val="lvl"/>
          <dgm:resizeHandles val="exact"/>
        </dgm:presLayoutVars>
      </dgm:prSet>
      <dgm:spPr/>
    </dgm:pt>
    <dgm:pt modelId="{429712F9-8A5A-422B-8A35-5643BB62BD38}" type="pres">
      <dgm:prSet presAssocID="{D9CF85CC-EE54-4ACA-91F1-4877084B0776}" presName="vertFlow" presStyleCnt="0"/>
      <dgm:spPr/>
    </dgm:pt>
    <dgm:pt modelId="{AE4EF69A-CBD9-4B4E-ABE4-B59280EA57D3}" type="pres">
      <dgm:prSet presAssocID="{D9CF85CC-EE54-4ACA-91F1-4877084B0776}" presName="header" presStyleLbl="node1" presStyleIdx="0" presStyleCnt="4" custScaleY="199217"/>
      <dgm:spPr/>
    </dgm:pt>
    <dgm:pt modelId="{7C3C8CB5-B8FD-4C3B-A764-8AFBD5972643}" type="pres">
      <dgm:prSet presAssocID="{D9CF85CC-EE54-4ACA-91F1-4877084B0776}" presName="hSp" presStyleCnt="0"/>
      <dgm:spPr/>
    </dgm:pt>
    <dgm:pt modelId="{4D24BACB-D446-42E0-9D31-AA92A03A4A13}" type="pres">
      <dgm:prSet presAssocID="{4CA3D1C4-1DC2-4A34-9B9D-544186E30E0B}" presName="vertFlow" presStyleCnt="0"/>
      <dgm:spPr/>
    </dgm:pt>
    <dgm:pt modelId="{8D80AF3C-AAF4-4A02-89EA-A1C947DD771F}" type="pres">
      <dgm:prSet presAssocID="{4CA3D1C4-1DC2-4A34-9B9D-544186E30E0B}" presName="header" presStyleLbl="node1" presStyleIdx="1" presStyleCnt="4" custScaleY="199217"/>
      <dgm:spPr/>
    </dgm:pt>
    <dgm:pt modelId="{423B3876-C3A6-40A2-9FE3-633D1D174B0D}" type="pres">
      <dgm:prSet presAssocID="{4CA3D1C4-1DC2-4A34-9B9D-544186E30E0B}" presName="hSp" presStyleCnt="0"/>
      <dgm:spPr/>
    </dgm:pt>
    <dgm:pt modelId="{A47539B9-F61C-4234-8B5E-4FC7C636F740}" type="pres">
      <dgm:prSet presAssocID="{874AA90E-79FD-4F3B-9AE3-906D521C6528}" presName="vertFlow" presStyleCnt="0"/>
      <dgm:spPr/>
    </dgm:pt>
    <dgm:pt modelId="{56CD9096-37EB-470B-BBA2-712004DE3928}" type="pres">
      <dgm:prSet presAssocID="{874AA90E-79FD-4F3B-9AE3-906D521C6528}" presName="header" presStyleLbl="node1" presStyleIdx="2" presStyleCnt="4" custScaleY="199217"/>
      <dgm:spPr/>
    </dgm:pt>
    <dgm:pt modelId="{4028F20E-0F25-4DF9-BBC4-BEBB7B0DDF3D}" type="pres">
      <dgm:prSet presAssocID="{874AA90E-79FD-4F3B-9AE3-906D521C6528}" presName="hSp" presStyleCnt="0"/>
      <dgm:spPr/>
    </dgm:pt>
    <dgm:pt modelId="{01454DB4-E494-4E5B-918D-FA1BC792223B}" type="pres">
      <dgm:prSet presAssocID="{DD56FC05-76DB-44CD-A54A-2F7B486786EB}" presName="vertFlow" presStyleCnt="0"/>
      <dgm:spPr/>
    </dgm:pt>
    <dgm:pt modelId="{FD3AD5E9-CC4D-4C0A-95FA-634196283B4B}" type="pres">
      <dgm:prSet presAssocID="{DD56FC05-76DB-44CD-A54A-2F7B486786EB}" presName="header" presStyleLbl="node1" presStyleIdx="3" presStyleCnt="4" custScaleY="199217"/>
      <dgm:spPr/>
    </dgm:pt>
  </dgm:ptLst>
  <dgm:cxnLst>
    <dgm:cxn modelId="{44F5DD07-4276-48E3-94E0-9186F5A84DB2}" srcId="{7A4B2134-0B24-4D80-A9C8-E80C34437634}" destId="{D9CF85CC-EE54-4ACA-91F1-4877084B0776}" srcOrd="0" destOrd="0" parTransId="{1447A731-3D0D-4AFA-8356-BB77CF0B2CD7}" sibTransId="{B0B6EBD8-913F-4436-B296-C19B4091B968}"/>
    <dgm:cxn modelId="{02784108-D009-4945-8093-C967567DA84B}" type="presOf" srcId="{4CA3D1C4-1DC2-4A34-9B9D-544186E30E0B}" destId="{8D80AF3C-AAF4-4A02-89EA-A1C947DD771F}" srcOrd="0" destOrd="0" presId="urn:microsoft.com/office/officeart/2005/8/layout/lProcess1"/>
    <dgm:cxn modelId="{AC3B921F-A4CC-4D1A-A693-87D2E398C5B7}" type="presOf" srcId="{DD56FC05-76DB-44CD-A54A-2F7B486786EB}" destId="{FD3AD5E9-CC4D-4C0A-95FA-634196283B4B}" srcOrd="0" destOrd="0" presId="urn:microsoft.com/office/officeart/2005/8/layout/lProcess1"/>
    <dgm:cxn modelId="{08CB6E3C-4CF9-4277-8ADF-86BCC6F058B9}" type="presOf" srcId="{7A4B2134-0B24-4D80-A9C8-E80C34437634}" destId="{3E70901E-E069-40FF-A5B5-765A572BC17A}" srcOrd="0" destOrd="0" presId="urn:microsoft.com/office/officeart/2005/8/layout/lProcess1"/>
    <dgm:cxn modelId="{E339BA4B-7330-4F65-A5CC-25347E26CE27}" srcId="{7A4B2134-0B24-4D80-A9C8-E80C34437634}" destId="{4CA3D1C4-1DC2-4A34-9B9D-544186E30E0B}" srcOrd="1" destOrd="0" parTransId="{C4899739-9B72-4049-BCE9-E818962E8D1F}" sibTransId="{5A1DD472-797A-4C8C-A909-C5D5CA7483EC}"/>
    <dgm:cxn modelId="{3500A57F-89A8-41CD-9B0C-4290F80DA4F6}" type="presOf" srcId="{D9CF85CC-EE54-4ACA-91F1-4877084B0776}" destId="{AE4EF69A-CBD9-4B4E-ABE4-B59280EA57D3}" srcOrd="0" destOrd="0" presId="urn:microsoft.com/office/officeart/2005/8/layout/lProcess1"/>
    <dgm:cxn modelId="{209CBE84-F981-4E59-9B12-81441A61611B}" srcId="{7A4B2134-0B24-4D80-A9C8-E80C34437634}" destId="{DD56FC05-76DB-44CD-A54A-2F7B486786EB}" srcOrd="3" destOrd="0" parTransId="{788C8D26-C567-4987-93CB-48F6919CA68D}" sibTransId="{7B0E359C-1BFD-456B-AEC8-9F5A5D76F643}"/>
    <dgm:cxn modelId="{5172F499-654E-4DC9-8B07-CE0CC3AC99E4}" srcId="{7A4B2134-0B24-4D80-A9C8-E80C34437634}" destId="{874AA90E-79FD-4F3B-9AE3-906D521C6528}" srcOrd="2" destOrd="0" parTransId="{410958B1-9D81-4076-A7D7-3A174A28493A}" sibTransId="{3DF1D3C2-1083-4F0D-AE16-43E59907A55C}"/>
    <dgm:cxn modelId="{85D25EE4-4CA7-4CA3-8CE3-57371F00EA3F}" type="presOf" srcId="{874AA90E-79FD-4F3B-9AE3-906D521C6528}" destId="{56CD9096-37EB-470B-BBA2-712004DE3928}" srcOrd="0" destOrd="0" presId="urn:microsoft.com/office/officeart/2005/8/layout/lProcess1"/>
    <dgm:cxn modelId="{0B5C533A-5D4B-40BF-B910-83E50AD6D464}" type="presParOf" srcId="{3E70901E-E069-40FF-A5B5-765A572BC17A}" destId="{429712F9-8A5A-422B-8A35-5643BB62BD38}" srcOrd="0" destOrd="0" presId="urn:microsoft.com/office/officeart/2005/8/layout/lProcess1"/>
    <dgm:cxn modelId="{22227C06-3671-4BCE-8E15-B7E3584D9052}" type="presParOf" srcId="{429712F9-8A5A-422B-8A35-5643BB62BD38}" destId="{AE4EF69A-CBD9-4B4E-ABE4-B59280EA57D3}" srcOrd="0" destOrd="0" presId="urn:microsoft.com/office/officeart/2005/8/layout/lProcess1"/>
    <dgm:cxn modelId="{94E19F86-22E9-4218-8FAD-114B5C360AD6}" type="presParOf" srcId="{3E70901E-E069-40FF-A5B5-765A572BC17A}" destId="{7C3C8CB5-B8FD-4C3B-A764-8AFBD5972643}" srcOrd="1" destOrd="0" presId="urn:microsoft.com/office/officeart/2005/8/layout/lProcess1"/>
    <dgm:cxn modelId="{B8488505-2750-497D-9097-5819CEA1281A}" type="presParOf" srcId="{3E70901E-E069-40FF-A5B5-765A572BC17A}" destId="{4D24BACB-D446-42E0-9D31-AA92A03A4A13}" srcOrd="2" destOrd="0" presId="urn:microsoft.com/office/officeart/2005/8/layout/lProcess1"/>
    <dgm:cxn modelId="{3C63D021-C4D6-452C-A2D5-B565F71CE679}" type="presParOf" srcId="{4D24BACB-D446-42E0-9D31-AA92A03A4A13}" destId="{8D80AF3C-AAF4-4A02-89EA-A1C947DD771F}" srcOrd="0" destOrd="0" presId="urn:microsoft.com/office/officeart/2005/8/layout/lProcess1"/>
    <dgm:cxn modelId="{B528FA3D-2908-40C3-8BF6-BFD0FE451B3C}" type="presParOf" srcId="{3E70901E-E069-40FF-A5B5-765A572BC17A}" destId="{423B3876-C3A6-40A2-9FE3-633D1D174B0D}" srcOrd="3" destOrd="0" presId="urn:microsoft.com/office/officeart/2005/8/layout/lProcess1"/>
    <dgm:cxn modelId="{09B28D47-0DD9-4744-A380-DDA9B719E695}" type="presParOf" srcId="{3E70901E-E069-40FF-A5B5-765A572BC17A}" destId="{A47539B9-F61C-4234-8B5E-4FC7C636F740}" srcOrd="4" destOrd="0" presId="urn:microsoft.com/office/officeart/2005/8/layout/lProcess1"/>
    <dgm:cxn modelId="{D8ECFBB7-2F63-4BBE-B148-37AB7CAC9ADA}" type="presParOf" srcId="{A47539B9-F61C-4234-8B5E-4FC7C636F740}" destId="{56CD9096-37EB-470B-BBA2-712004DE3928}" srcOrd="0" destOrd="0" presId="urn:microsoft.com/office/officeart/2005/8/layout/lProcess1"/>
    <dgm:cxn modelId="{EF93A2B2-4F91-4451-B791-1EABE0B667F1}" type="presParOf" srcId="{3E70901E-E069-40FF-A5B5-765A572BC17A}" destId="{4028F20E-0F25-4DF9-BBC4-BEBB7B0DDF3D}" srcOrd="5" destOrd="0" presId="urn:microsoft.com/office/officeart/2005/8/layout/lProcess1"/>
    <dgm:cxn modelId="{6F4E09DD-DDE0-41F9-AADE-BEA33DE36826}" type="presParOf" srcId="{3E70901E-E069-40FF-A5B5-765A572BC17A}" destId="{01454DB4-E494-4E5B-918D-FA1BC792223B}" srcOrd="6" destOrd="0" presId="urn:microsoft.com/office/officeart/2005/8/layout/lProcess1"/>
    <dgm:cxn modelId="{0AA61B49-8ABA-4700-91A8-B70539FA908A}" type="presParOf" srcId="{01454DB4-E494-4E5B-918D-FA1BC792223B}" destId="{FD3AD5E9-CC4D-4C0A-95FA-634196283B4B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C81813-5640-4E08-8C8D-A6DB1612D3A0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B6745BA-D352-466E-B690-584802B75109}">
      <dgm:prSet phldrT="[Texto]" custT="1"/>
      <dgm:spPr/>
      <dgm:t>
        <a:bodyPr/>
        <a:lstStyle/>
        <a:p>
          <a:r>
            <a:rPr lang="es-MX" sz="1800" b="1" dirty="0">
              <a:latin typeface="+mn-lt"/>
            </a:rPr>
            <a:t>5</a:t>
          </a:r>
          <a:r>
            <a:rPr lang="es-MX" sz="1800" b="1" dirty="0">
              <a:latin typeface="HelveticaNeueLT Std" panose="020B0604020202020204" pitchFamily="34" charset="0"/>
            </a:rPr>
            <a:t>. SISS</a:t>
          </a:r>
        </a:p>
        <a:p>
          <a:r>
            <a:rPr lang="es-MX" sz="1800" b="1" dirty="0">
              <a:latin typeface="HelveticaNeueLT Std" panose="020B0604020202020204" pitchFamily="34" charset="0"/>
            </a:rPr>
            <a:t>Actualizar  información del alumno</a:t>
          </a:r>
          <a:endParaRPr lang="es-MX" sz="1800" dirty="0">
            <a:latin typeface="HelveticaNeueLT Std" panose="020B0604020202020204" pitchFamily="34" charset="0"/>
          </a:endParaRPr>
        </a:p>
      </dgm:t>
    </dgm:pt>
    <dgm:pt modelId="{CEB5F551-CC73-4E1C-9D4F-545CF3A4C7AD}" type="parTrans" cxnId="{D428E73B-AC9B-449E-8E0D-34835FC770F2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AD931B98-0A87-49B4-AA59-55CE4ACE8ECE}" type="sibTrans" cxnId="{D428E73B-AC9B-449E-8E0D-34835FC770F2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DCB1937C-9A22-4589-ADAB-46B993A563A1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6.  Elabora y entrega el Primer Informe Trimestral </a:t>
          </a:r>
        </a:p>
      </dgm:t>
    </dgm:pt>
    <dgm:pt modelId="{0AC67DAE-9725-4D2A-AC16-8720AAAAE426}" type="parTrans" cxnId="{D17C6B47-CD82-47F4-B7A3-E8D9B3E26462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8B988D10-13C4-416D-98A8-831836154774}" type="sibTrans" cxnId="{D17C6B47-CD82-47F4-B7A3-E8D9B3E26462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91E059A4-53EA-4A05-8E9C-F00AAA677D96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7. Elabora y entrega el Segundo Informe Trimestral</a:t>
          </a:r>
        </a:p>
      </dgm:t>
    </dgm:pt>
    <dgm:pt modelId="{C714E935-0F54-4D3A-B0D4-344545A9EFA7}" type="parTrans" cxnId="{D8DC21D4-85A5-49A3-B4D7-CB531AD55BFE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C556954A-9049-4E06-9459-63CE2A208FF8}" type="sibTrans" cxnId="{D8DC21D4-85A5-49A3-B4D7-CB531AD55BFE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3E45D1CC-E1F2-4C52-8339-394B42F973B4}">
      <dgm:prSet phldrT="[Texto]" custT="1"/>
      <dgm:spPr/>
      <dgm:t>
        <a:bodyPr/>
        <a:lstStyle/>
        <a:p>
          <a:r>
            <a:rPr lang="es-MX" sz="1400" b="1" dirty="0">
              <a:latin typeface="HelveticaNeueLT Std" panose="020B0604020202020204" pitchFamily="34" charset="0"/>
            </a:rPr>
            <a:t>8. Entrega:</a:t>
          </a:r>
        </a:p>
        <a:p>
          <a:r>
            <a:rPr lang="es-MX" sz="1400" b="1" dirty="0">
              <a:latin typeface="HelveticaNeueLT Std" panose="020B0604020202020204" pitchFamily="34" charset="0"/>
            </a:rPr>
            <a:t>Carta de Término</a:t>
          </a:r>
        </a:p>
        <a:p>
          <a:r>
            <a:rPr lang="es-MX" sz="1400" b="1" dirty="0">
              <a:latin typeface="HelveticaNeueLT Std" panose="020B0604020202020204" pitchFamily="34" charset="0"/>
            </a:rPr>
            <a:t>Informe Global </a:t>
          </a:r>
        </a:p>
        <a:p>
          <a:r>
            <a:rPr lang="es-MX" sz="1400" b="1" dirty="0">
              <a:latin typeface="HelveticaNeueLT Std" panose="020B0604020202020204" pitchFamily="34" charset="0"/>
            </a:rPr>
            <a:t>Formato de Evaluación</a:t>
          </a:r>
        </a:p>
      </dgm:t>
    </dgm:pt>
    <dgm:pt modelId="{45141A92-52AA-4CAB-BD27-BCB23FE30C00}" type="parTrans" cxnId="{B28B091E-CB3B-4CDE-A948-FD5B334B2B33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802F000B-BE44-406B-A1E9-08C9BBA93408}" type="sibTrans" cxnId="{B28B091E-CB3B-4CDE-A948-FD5B334B2B33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F3218869-B73F-49AD-AE9B-9DAE1CABA1DB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TÉRMINO DE SERVICIO SOCIAL</a:t>
          </a:r>
        </a:p>
      </dgm:t>
    </dgm:pt>
    <dgm:pt modelId="{C0B938A5-F9DA-40F7-A977-48B887D5A7C5}" type="parTrans" cxnId="{AB2991C3-A94D-44CC-93FF-3002EFE277DB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CF0183D7-C75D-4C66-9DA5-AD66A638D561}" type="sibTrans" cxnId="{AB2991C3-A94D-44CC-93FF-3002EFE277DB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7B9F35FF-54AD-4981-9842-F3BE932A4667}" type="pres">
      <dgm:prSet presAssocID="{B6C81813-5640-4E08-8C8D-A6DB1612D3A0}" presName="Name0" presStyleCnt="0">
        <dgm:presLayoutVars>
          <dgm:dir/>
          <dgm:animLvl val="lvl"/>
          <dgm:resizeHandles val="exact"/>
        </dgm:presLayoutVars>
      </dgm:prSet>
      <dgm:spPr/>
    </dgm:pt>
    <dgm:pt modelId="{E778FE7F-D86F-4BB7-8500-95647EE1EF36}" type="pres">
      <dgm:prSet presAssocID="{4B6745BA-D352-466E-B690-584802B75109}" presName="vertFlow" presStyleCnt="0"/>
      <dgm:spPr/>
    </dgm:pt>
    <dgm:pt modelId="{6CA625FE-F49B-4E74-B6F4-51E6305B7AD3}" type="pres">
      <dgm:prSet presAssocID="{4B6745BA-D352-466E-B690-584802B75109}" presName="header" presStyleLbl="node1" presStyleIdx="0" presStyleCnt="5" custScaleX="102365" custScaleY="372766"/>
      <dgm:spPr/>
    </dgm:pt>
    <dgm:pt modelId="{7770E094-FA15-4EA6-9C25-AC4BB9B04622}" type="pres">
      <dgm:prSet presAssocID="{4B6745BA-D352-466E-B690-584802B75109}" presName="hSp" presStyleCnt="0"/>
      <dgm:spPr/>
    </dgm:pt>
    <dgm:pt modelId="{9FB8ACC7-C7C3-4ECB-8DFA-59A62489C60A}" type="pres">
      <dgm:prSet presAssocID="{DCB1937C-9A22-4589-ADAB-46B993A563A1}" presName="vertFlow" presStyleCnt="0"/>
      <dgm:spPr/>
    </dgm:pt>
    <dgm:pt modelId="{E4F44543-7E19-4D97-9901-5546B0D4A3AE}" type="pres">
      <dgm:prSet presAssocID="{DCB1937C-9A22-4589-ADAB-46B993A563A1}" presName="header" presStyleLbl="node1" presStyleIdx="1" presStyleCnt="5" custScaleX="101184" custScaleY="372766"/>
      <dgm:spPr/>
    </dgm:pt>
    <dgm:pt modelId="{9866AFBB-C2F8-4868-86BD-945142799380}" type="pres">
      <dgm:prSet presAssocID="{DCB1937C-9A22-4589-ADAB-46B993A563A1}" presName="hSp" presStyleCnt="0"/>
      <dgm:spPr/>
    </dgm:pt>
    <dgm:pt modelId="{55B4B2B4-11AE-4BD9-A2DE-D14F097A9C34}" type="pres">
      <dgm:prSet presAssocID="{91E059A4-53EA-4A05-8E9C-F00AAA677D96}" presName="vertFlow" presStyleCnt="0"/>
      <dgm:spPr/>
    </dgm:pt>
    <dgm:pt modelId="{178FDD8B-6B03-4923-B1CB-93BFD9FC4376}" type="pres">
      <dgm:prSet presAssocID="{91E059A4-53EA-4A05-8E9C-F00AAA677D96}" presName="header" presStyleLbl="node1" presStyleIdx="2" presStyleCnt="5" custScaleX="101477" custScaleY="372766"/>
      <dgm:spPr/>
    </dgm:pt>
    <dgm:pt modelId="{B38A15D2-DF60-43BF-AE77-76804BAA7B53}" type="pres">
      <dgm:prSet presAssocID="{91E059A4-53EA-4A05-8E9C-F00AAA677D96}" presName="hSp" presStyleCnt="0"/>
      <dgm:spPr/>
    </dgm:pt>
    <dgm:pt modelId="{765D156E-22C6-49E6-829D-7155FC48FA26}" type="pres">
      <dgm:prSet presAssocID="{3E45D1CC-E1F2-4C52-8339-394B42F973B4}" presName="vertFlow" presStyleCnt="0"/>
      <dgm:spPr/>
    </dgm:pt>
    <dgm:pt modelId="{778EA203-E625-417B-8FAD-651289B6D315}" type="pres">
      <dgm:prSet presAssocID="{3E45D1CC-E1F2-4C52-8339-394B42F973B4}" presName="header" presStyleLbl="node1" presStyleIdx="3" presStyleCnt="5" custScaleX="101771" custScaleY="372766"/>
      <dgm:spPr/>
    </dgm:pt>
    <dgm:pt modelId="{68B7101B-DABE-4065-B0CB-3D0167DDEE56}" type="pres">
      <dgm:prSet presAssocID="{3E45D1CC-E1F2-4C52-8339-394B42F973B4}" presName="hSp" presStyleCnt="0"/>
      <dgm:spPr/>
    </dgm:pt>
    <dgm:pt modelId="{3C6EFDA9-E0E2-4108-9BC0-E16E509054D0}" type="pres">
      <dgm:prSet presAssocID="{F3218869-B73F-49AD-AE9B-9DAE1CABA1DB}" presName="vertFlow" presStyleCnt="0"/>
      <dgm:spPr/>
    </dgm:pt>
    <dgm:pt modelId="{BACE91CD-3463-4A7F-BBD8-923A0243DBA1}" type="pres">
      <dgm:prSet presAssocID="{F3218869-B73F-49AD-AE9B-9DAE1CABA1DB}" presName="header" presStyleLbl="node1" presStyleIdx="4" presStyleCnt="5" custScaleX="102067" custScaleY="372766"/>
      <dgm:spPr/>
    </dgm:pt>
  </dgm:ptLst>
  <dgm:cxnLst>
    <dgm:cxn modelId="{B28B091E-CB3B-4CDE-A948-FD5B334B2B33}" srcId="{B6C81813-5640-4E08-8C8D-A6DB1612D3A0}" destId="{3E45D1CC-E1F2-4C52-8339-394B42F973B4}" srcOrd="3" destOrd="0" parTransId="{45141A92-52AA-4CAB-BD27-BCB23FE30C00}" sibTransId="{802F000B-BE44-406B-A1E9-08C9BBA93408}"/>
    <dgm:cxn modelId="{15196821-BAB4-455C-98A9-2D109A77E0E4}" type="presOf" srcId="{3E45D1CC-E1F2-4C52-8339-394B42F973B4}" destId="{778EA203-E625-417B-8FAD-651289B6D315}" srcOrd="0" destOrd="0" presId="urn:microsoft.com/office/officeart/2005/8/layout/lProcess1"/>
    <dgm:cxn modelId="{D428E73B-AC9B-449E-8E0D-34835FC770F2}" srcId="{B6C81813-5640-4E08-8C8D-A6DB1612D3A0}" destId="{4B6745BA-D352-466E-B690-584802B75109}" srcOrd="0" destOrd="0" parTransId="{CEB5F551-CC73-4E1C-9D4F-545CF3A4C7AD}" sibTransId="{AD931B98-0A87-49B4-AA59-55CE4ACE8ECE}"/>
    <dgm:cxn modelId="{D17C6B47-CD82-47F4-B7A3-E8D9B3E26462}" srcId="{B6C81813-5640-4E08-8C8D-A6DB1612D3A0}" destId="{DCB1937C-9A22-4589-ADAB-46B993A563A1}" srcOrd="1" destOrd="0" parTransId="{0AC67DAE-9725-4D2A-AC16-8720AAAAE426}" sibTransId="{8B988D10-13C4-416D-98A8-831836154774}"/>
    <dgm:cxn modelId="{19521A69-97BE-447E-816C-6EB43E078CA9}" type="presOf" srcId="{91E059A4-53EA-4A05-8E9C-F00AAA677D96}" destId="{178FDD8B-6B03-4923-B1CB-93BFD9FC4376}" srcOrd="0" destOrd="0" presId="urn:microsoft.com/office/officeart/2005/8/layout/lProcess1"/>
    <dgm:cxn modelId="{CE30F17A-0190-41BA-92C8-B0BBDF6231CD}" type="presOf" srcId="{4B6745BA-D352-466E-B690-584802B75109}" destId="{6CA625FE-F49B-4E74-B6F4-51E6305B7AD3}" srcOrd="0" destOrd="0" presId="urn:microsoft.com/office/officeart/2005/8/layout/lProcess1"/>
    <dgm:cxn modelId="{AB2991C3-A94D-44CC-93FF-3002EFE277DB}" srcId="{B6C81813-5640-4E08-8C8D-A6DB1612D3A0}" destId="{F3218869-B73F-49AD-AE9B-9DAE1CABA1DB}" srcOrd="4" destOrd="0" parTransId="{C0B938A5-F9DA-40F7-A977-48B887D5A7C5}" sibTransId="{CF0183D7-C75D-4C66-9DA5-AD66A638D561}"/>
    <dgm:cxn modelId="{D8DC21D4-85A5-49A3-B4D7-CB531AD55BFE}" srcId="{B6C81813-5640-4E08-8C8D-A6DB1612D3A0}" destId="{91E059A4-53EA-4A05-8E9C-F00AAA677D96}" srcOrd="2" destOrd="0" parTransId="{C714E935-0F54-4D3A-B0D4-344545A9EFA7}" sibTransId="{C556954A-9049-4E06-9459-63CE2A208FF8}"/>
    <dgm:cxn modelId="{5956D1EC-3908-4AC4-B345-8C62D2009A86}" type="presOf" srcId="{DCB1937C-9A22-4589-ADAB-46B993A563A1}" destId="{E4F44543-7E19-4D97-9901-5546B0D4A3AE}" srcOrd="0" destOrd="0" presId="urn:microsoft.com/office/officeart/2005/8/layout/lProcess1"/>
    <dgm:cxn modelId="{3B30EFF4-CB61-4D13-8AC3-3AC03A724305}" type="presOf" srcId="{B6C81813-5640-4E08-8C8D-A6DB1612D3A0}" destId="{7B9F35FF-54AD-4981-9842-F3BE932A4667}" srcOrd="0" destOrd="0" presId="urn:microsoft.com/office/officeart/2005/8/layout/lProcess1"/>
    <dgm:cxn modelId="{CF1DA1F6-1DA9-4E5E-B3D2-C703521E4604}" type="presOf" srcId="{F3218869-B73F-49AD-AE9B-9DAE1CABA1DB}" destId="{BACE91CD-3463-4A7F-BBD8-923A0243DBA1}" srcOrd="0" destOrd="0" presId="urn:microsoft.com/office/officeart/2005/8/layout/lProcess1"/>
    <dgm:cxn modelId="{8F142B84-E39E-44EA-8710-0E0241728E4A}" type="presParOf" srcId="{7B9F35FF-54AD-4981-9842-F3BE932A4667}" destId="{E778FE7F-D86F-4BB7-8500-95647EE1EF36}" srcOrd="0" destOrd="0" presId="urn:microsoft.com/office/officeart/2005/8/layout/lProcess1"/>
    <dgm:cxn modelId="{BE4E6C55-B277-42A1-9C34-A9BB8A1D3009}" type="presParOf" srcId="{E778FE7F-D86F-4BB7-8500-95647EE1EF36}" destId="{6CA625FE-F49B-4E74-B6F4-51E6305B7AD3}" srcOrd="0" destOrd="0" presId="urn:microsoft.com/office/officeart/2005/8/layout/lProcess1"/>
    <dgm:cxn modelId="{A9EB5F2A-902F-4A76-886D-BC01AECBD7E1}" type="presParOf" srcId="{7B9F35FF-54AD-4981-9842-F3BE932A4667}" destId="{7770E094-FA15-4EA6-9C25-AC4BB9B04622}" srcOrd="1" destOrd="0" presId="urn:microsoft.com/office/officeart/2005/8/layout/lProcess1"/>
    <dgm:cxn modelId="{C8362354-6D42-440B-A87E-B8B6B49E8D0E}" type="presParOf" srcId="{7B9F35FF-54AD-4981-9842-F3BE932A4667}" destId="{9FB8ACC7-C7C3-4ECB-8DFA-59A62489C60A}" srcOrd="2" destOrd="0" presId="urn:microsoft.com/office/officeart/2005/8/layout/lProcess1"/>
    <dgm:cxn modelId="{4C4DAE8B-65D9-4B6C-A123-6EB0B1072889}" type="presParOf" srcId="{9FB8ACC7-C7C3-4ECB-8DFA-59A62489C60A}" destId="{E4F44543-7E19-4D97-9901-5546B0D4A3AE}" srcOrd="0" destOrd="0" presId="urn:microsoft.com/office/officeart/2005/8/layout/lProcess1"/>
    <dgm:cxn modelId="{CFA90E0C-F6D4-4723-B6F4-EBA4B9B70CE9}" type="presParOf" srcId="{7B9F35FF-54AD-4981-9842-F3BE932A4667}" destId="{9866AFBB-C2F8-4868-86BD-945142799380}" srcOrd="3" destOrd="0" presId="urn:microsoft.com/office/officeart/2005/8/layout/lProcess1"/>
    <dgm:cxn modelId="{31288AB4-94F8-4250-A863-FBB3CF80BBB9}" type="presParOf" srcId="{7B9F35FF-54AD-4981-9842-F3BE932A4667}" destId="{55B4B2B4-11AE-4BD9-A2DE-D14F097A9C34}" srcOrd="4" destOrd="0" presId="urn:microsoft.com/office/officeart/2005/8/layout/lProcess1"/>
    <dgm:cxn modelId="{0035FE67-2E27-47AC-A9F9-EA85C96CC1ED}" type="presParOf" srcId="{55B4B2B4-11AE-4BD9-A2DE-D14F097A9C34}" destId="{178FDD8B-6B03-4923-B1CB-93BFD9FC4376}" srcOrd="0" destOrd="0" presId="urn:microsoft.com/office/officeart/2005/8/layout/lProcess1"/>
    <dgm:cxn modelId="{0076304F-7E29-4DB0-B22E-7D07AA2712CD}" type="presParOf" srcId="{7B9F35FF-54AD-4981-9842-F3BE932A4667}" destId="{B38A15D2-DF60-43BF-AE77-76804BAA7B53}" srcOrd="5" destOrd="0" presId="urn:microsoft.com/office/officeart/2005/8/layout/lProcess1"/>
    <dgm:cxn modelId="{AC78A240-1942-4B89-8CB8-C2CB8A423A76}" type="presParOf" srcId="{7B9F35FF-54AD-4981-9842-F3BE932A4667}" destId="{765D156E-22C6-49E6-829D-7155FC48FA26}" srcOrd="6" destOrd="0" presId="urn:microsoft.com/office/officeart/2005/8/layout/lProcess1"/>
    <dgm:cxn modelId="{A53A8F2D-EE03-41B3-BF38-66BF74D71343}" type="presParOf" srcId="{765D156E-22C6-49E6-829D-7155FC48FA26}" destId="{778EA203-E625-417B-8FAD-651289B6D315}" srcOrd="0" destOrd="0" presId="urn:microsoft.com/office/officeart/2005/8/layout/lProcess1"/>
    <dgm:cxn modelId="{F01604C7-2BF7-410A-A842-DD6974231860}" type="presParOf" srcId="{7B9F35FF-54AD-4981-9842-F3BE932A4667}" destId="{68B7101B-DABE-4065-B0CB-3D0167DDEE56}" srcOrd="7" destOrd="0" presId="urn:microsoft.com/office/officeart/2005/8/layout/lProcess1"/>
    <dgm:cxn modelId="{CF1B978F-287F-4D9F-A805-80D0F7118982}" type="presParOf" srcId="{7B9F35FF-54AD-4981-9842-F3BE932A4667}" destId="{3C6EFDA9-E0E2-4108-9BC0-E16E509054D0}" srcOrd="8" destOrd="0" presId="urn:microsoft.com/office/officeart/2005/8/layout/lProcess1"/>
    <dgm:cxn modelId="{5FEA2457-BCF9-4F00-82CD-967C7F94C828}" type="presParOf" srcId="{3C6EFDA9-E0E2-4108-9BC0-E16E509054D0}" destId="{BACE91CD-3463-4A7F-BBD8-923A0243DBA1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F3DB3B-7AD3-40C3-8483-9863AEA9AF1D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EDBB5AEF-7541-4222-84D9-696E3DCB4110}">
      <dgm:prSet phldrT="[Texto]" custT="1"/>
      <dgm:spPr/>
      <dgm:t>
        <a:bodyPr/>
        <a:lstStyle/>
        <a:p>
          <a:pPr algn="just"/>
          <a:r>
            <a:rPr lang="es-MX" sz="2000" dirty="0">
              <a:solidFill>
                <a:schemeClr val="bg1"/>
              </a:solidFill>
              <a:latin typeface="HelveticaNeueLT Std" panose="020B0604020202020204" pitchFamily="34" charset="0"/>
            </a:rPr>
            <a:t>*Ingresando a la </a:t>
          </a:r>
          <a:r>
            <a:rPr lang="es-MX" sz="2000" b="1" dirty="0">
              <a:solidFill>
                <a:schemeClr val="bg1"/>
              </a:solidFill>
              <a:latin typeface="HelveticaNeueLT Std" panose="020B0604020202020204" pitchFamily="34" charset="0"/>
            </a:rPr>
            <a:t>página institucional del TESI</a:t>
          </a:r>
          <a:r>
            <a:rPr lang="es-MX" sz="2000" dirty="0">
              <a:solidFill>
                <a:schemeClr val="bg1"/>
              </a:solidFill>
              <a:latin typeface="HelveticaNeueLT Std" panose="020B0604020202020204" pitchFamily="34" charset="0"/>
            </a:rPr>
            <a:t>, en el apartado de </a:t>
          </a:r>
          <a:r>
            <a:rPr lang="es-MX" sz="2000" b="1" dirty="0">
              <a:solidFill>
                <a:schemeClr val="bg1"/>
              </a:solidFill>
              <a:latin typeface="HelveticaNeueLT Std" panose="020B0604020202020204" pitchFamily="34" charset="0"/>
            </a:rPr>
            <a:t>Servicio Social</a:t>
          </a:r>
          <a:r>
            <a:rPr lang="es-MX" sz="2000" dirty="0">
              <a:solidFill>
                <a:schemeClr val="bg1"/>
              </a:solidFill>
              <a:latin typeface="HelveticaNeueLT Std" panose="020B0604020202020204" pitchFamily="34" charset="0"/>
            </a:rPr>
            <a:t>, encontrarás un acceso directo</a:t>
          </a:r>
          <a:endParaRPr lang="es-MX" sz="2000" dirty="0"/>
        </a:p>
      </dgm:t>
    </dgm:pt>
    <dgm:pt modelId="{2567CC60-E2DB-43C8-AE3A-4B0DCDF52873}" type="parTrans" cxnId="{7E0F0052-76B2-4ED3-A62B-BB64CA5CA1A9}">
      <dgm:prSet/>
      <dgm:spPr/>
      <dgm:t>
        <a:bodyPr/>
        <a:lstStyle/>
        <a:p>
          <a:endParaRPr lang="es-MX"/>
        </a:p>
      </dgm:t>
    </dgm:pt>
    <dgm:pt modelId="{AE36D940-2967-45A1-BF59-C373193F7473}" type="sibTrans" cxnId="{7E0F0052-76B2-4ED3-A62B-BB64CA5CA1A9}">
      <dgm:prSet/>
      <dgm:spPr/>
      <dgm:t>
        <a:bodyPr/>
        <a:lstStyle/>
        <a:p>
          <a:endParaRPr lang="es-MX"/>
        </a:p>
      </dgm:t>
    </dgm:pt>
    <dgm:pt modelId="{9E17BCFD-0860-400D-BC01-6CF2FDE08C92}">
      <dgm:prSet phldrT="[Texto]" custT="1"/>
      <dgm:spPr/>
      <dgm:t>
        <a:bodyPr/>
        <a:lstStyle/>
        <a:p>
          <a:pPr algn="ctr">
            <a:buFontTx/>
            <a:buNone/>
          </a:pPr>
          <a:r>
            <a:rPr lang="es-MX" sz="3200" dirty="0"/>
            <a:t>O también</a:t>
          </a:r>
        </a:p>
      </dgm:t>
    </dgm:pt>
    <dgm:pt modelId="{E450E195-A31D-4A64-A779-7D75C41CF3BE}" type="parTrans" cxnId="{A6EC5AB5-7CC8-406C-A9B6-F6C44398D880}">
      <dgm:prSet/>
      <dgm:spPr/>
      <dgm:t>
        <a:bodyPr/>
        <a:lstStyle/>
        <a:p>
          <a:endParaRPr lang="es-MX"/>
        </a:p>
      </dgm:t>
    </dgm:pt>
    <dgm:pt modelId="{7ECFBCFA-3D64-4CE2-87EC-F8953029DB61}" type="sibTrans" cxnId="{A6EC5AB5-7CC8-406C-A9B6-F6C44398D880}">
      <dgm:prSet/>
      <dgm:spPr/>
      <dgm:t>
        <a:bodyPr/>
        <a:lstStyle/>
        <a:p>
          <a:endParaRPr lang="es-MX"/>
        </a:p>
      </dgm:t>
    </dgm:pt>
    <dgm:pt modelId="{C022534E-4D6E-4F39-A558-F5DF58D89519}">
      <dgm:prSet phldrT="[Texto]" custT="1"/>
      <dgm:spPr/>
      <dgm:t>
        <a:bodyPr/>
        <a:lstStyle/>
        <a:p>
          <a:pPr algn="just"/>
          <a:r>
            <a:rPr lang="es-MX" sz="2000" dirty="0">
              <a:latin typeface="HelveticaNeueLT Std" panose="020B0604020202020204" pitchFamily="34" charset="0"/>
            </a:rPr>
            <a:t>*Accediendo a la siguiente URL:</a:t>
          </a:r>
        </a:p>
        <a:p>
          <a:pPr algn="just"/>
          <a:r>
            <a:rPr lang="es-MX" sz="2000" b="1" dirty="0">
              <a:latin typeface="HelveticaNeueLT Std" panose="020B0604020202020204" pitchFamily="34" charset="0"/>
              <a:hlinkClick xmlns:r="http://schemas.openxmlformats.org/officeDocument/2006/relationships" r:id="rId1"/>
            </a:rPr>
            <a:t>http://148.215.3.83/servsoc/inicio.aspx</a:t>
          </a:r>
          <a:endParaRPr lang="es-MX" sz="2000" b="1" dirty="0">
            <a:latin typeface="HelveticaNeueLT Std" panose="020B0604020202020204" pitchFamily="34" charset="0"/>
          </a:endParaRPr>
        </a:p>
        <a:p>
          <a:pPr algn="just"/>
          <a:endParaRPr lang="es-MX" sz="2000" dirty="0"/>
        </a:p>
      </dgm:t>
    </dgm:pt>
    <dgm:pt modelId="{0FCF1FED-073A-4B54-A001-6CA3C408BA51}" type="parTrans" cxnId="{670AF311-517D-4688-B555-53909EC8625B}">
      <dgm:prSet/>
      <dgm:spPr/>
      <dgm:t>
        <a:bodyPr/>
        <a:lstStyle/>
        <a:p>
          <a:endParaRPr lang="es-MX"/>
        </a:p>
      </dgm:t>
    </dgm:pt>
    <dgm:pt modelId="{49AE58FE-641E-493D-A152-79880D89CEEE}" type="sibTrans" cxnId="{670AF311-517D-4688-B555-53909EC8625B}">
      <dgm:prSet/>
      <dgm:spPr/>
      <dgm:t>
        <a:bodyPr/>
        <a:lstStyle/>
        <a:p>
          <a:endParaRPr lang="es-MX"/>
        </a:p>
      </dgm:t>
    </dgm:pt>
    <dgm:pt modelId="{C5F70873-5DD4-453A-9BBB-78798A2928C3}">
      <dgm:prSet phldrT="[Texto]"/>
      <dgm:spPr/>
      <dgm:t>
        <a:bodyPr/>
        <a:lstStyle/>
        <a:p>
          <a:pPr>
            <a:buNone/>
          </a:pPr>
          <a:r>
            <a:rPr lang="es-MX" dirty="0"/>
            <a:t>.</a:t>
          </a:r>
        </a:p>
      </dgm:t>
    </dgm:pt>
    <dgm:pt modelId="{7B4CDC99-638A-4314-A70A-13969E3293E7}" type="parTrans" cxnId="{F4DE72C6-4DBE-4B46-8BE0-80B2B7241031}">
      <dgm:prSet/>
      <dgm:spPr/>
      <dgm:t>
        <a:bodyPr/>
        <a:lstStyle/>
        <a:p>
          <a:endParaRPr lang="es-MX"/>
        </a:p>
      </dgm:t>
    </dgm:pt>
    <dgm:pt modelId="{C721D970-D839-4620-AFCC-21A35BF5575D}" type="sibTrans" cxnId="{F4DE72C6-4DBE-4B46-8BE0-80B2B7241031}">
      <dgm:prSet/>
      <dgm:spPr/>
      <dgm:t>
        <a:bodyPr/>
        <a:lstStyle/>
        <a:p>
          <a:endParaRPr lang="es-MX"/>
        </a:p>
      </dgm:t>
    </dgm:pt>
    <dgm:pt modelId="{4E5FA1BE-C16C-48FA-908B-E2D5E9172AB1}" type="pres">
      <dgm:prSet presAssocID="{52F3DB3B-7AD3-40C3-8483-9863AEA9AF1D}" presName="linear" presStyleCnt="0">
        <dgm:presLayoutVars>
          <dgm:animLvl val="lvl"/>
          <dgm:resizeHandles val="exact"/>
        </dgm:presLayoutVars>
      </dgm:prSet>
      <dgm:spPr/>
    </dgm:pt>
    <dgm:pt modelId="{75AD7825-0489-4431-BAF3-CA10DDA5EF28}" type="pres">
      <dgm:prSet presAssocID="{EDBB5AEF-7541-4222-84D9-696E3DCB4110}" presName="parentText" presStyleLbl="node1" presStyleIdx="0" presStyleCnt="2" custLinFactNeighborX="0" custLinFactNeighborY="1860">
        <dgm:presLayoutVars>
          <dgm:chMax val="0"/>
          <dgm:bulletEnabled val="1"/>
        </dgm:presLayoutVars>
      </dgm:prSet>
      <dgm:spPr/>
    </dgm:pt>
    <dgm:pt modelId="{BF1DB28D-42DC-4008-ABB1-EDC20E67BAB1}" type="pres">
      <dgm:prSet presAssocID="{EDBB5AEF-7541-4222-84D9-696E3DCB4110}" presName="childText" presStyleLbl="revTx" presStyleIdx="0" presStyleCnt="2">
        <dgm:presLayoutVars>
          <dgm:bulletEnabled val="1"/>
        </dgm:presLayoutVars>
      </dgm:prSet>
      <dgm:spPr/>
    </dgm:pt>
    <dgm:pt modelId="{AF969B5A-AF96-4020-8804-3A4717A7706F}" type="pres">
      <dgm:prSet presAssocID="{C022534E-4D6E-4F39-A558-F5DF58D895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618DC18-6A26-4464-8673-B87923073DF9}" type="pres">
      <dgm:prSet presAssocID="{C022534E-4D6E-4F39-A558-F5DF58D8951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70AF311-517D-4688-B555-53909EC8625B}" srcId="{52F3DB3B-7AD3-40C3-8483-9863AEA9AF1D}" destId="{C022534E-4D6E-4F39-A558-F5DF58D89519}" srcOrd="1" destOrd="0" parTransId="{0FCF1FED-073A-4B54-A001-6CA3C408BA51}" sibTransId="{49AE58FE-641E-493D-A152-79880D89CEEE}"/>
    <dgm:cxn modelId="{7E0F0052-76B2-4ED3-A62B-BB64CA5CA1A9}" srcId="{52F3DB3B-7AD3-40C3-8483-9863AEA9AF1D}" destId="{EDBB5AEF-7541-4222-84D9-696E3DCB4110}" srcOrd="0" destOrd="0" parTransId="{2567CC60-E2DB-43C8-AE3A-4B0DCDF52873}" sibTransId="{AE36D940-2967-45A1-BF59-C373193F7473}"/>
    <dgm:cxn modelId="{1DAE6556-565C-46A8-8DFD-8F7518FDB616}" type="presOf" srcId="{C022534E-4D6E-4F39-A558-F5DF58D89519}" destId="{AF969B5A-AF96-4020-8804-3A4717A7706F}" srcOrd="0" destOrd="0" presId="urn:microsoft.com/office/officeart/2005/8/layout/vList2"/>
    <dgm:cxn modelId="{EDB47C7F-0A91-47C3-8FFE-291C1BE07917}" type="presOf" srcId="{EDBB5AEF-7541-4222-84D9-696E3DCB4110}" destId="{75AD7825-0489-4431-BAF3-CA10DDA5EF28}" srcOrd="0" destOrd="0" presId="urn:microsoft.com/office/officeart/2005/8/layout/vList2"/>
    <dgm:cxn modelId="{A6EC5AB5-7CC8-406C-A9B6-F6C44398D880}" srcId="{EDBB5AEF-7541-4222-84D9-696E3DCB4110}" destId="{9E17BCFD-0860-400D-BC01-6CF2FDE08C92}" srcOrd="0" destOrd="0" parTransId="{E450E195-A31D-4A64-A779-7D75C41CF3BE}" sibTransId="{7ECFBCFA-3D64-4CE2-87EC-F8953029DB61}"/>
    <dgm:cxn modelId="{7E699CC5-AB85-4971-A78D-FE3DECC8DD1C}" type="presOf" srcId="{C5F70873-5DD4-453A-9BBB-78798A2928C3}" destId="{5618DC18-6A26-4464-8673-B87923073DF9}" srcOrd="0" destOrd="0" presId="urn:microsoft.com/office/officeart/2005/8/layout/vList2"/>
    <dgm:cxn modelId="{F4DE72C6-4DBE-4B46-8BE0-80B2B7241031}" srcId="{C022534E-4D6E-4F39-A558-F5DF58D89519}" destId="{C5F70873-5DD4-453A-9BBB-78798A2928C3}" srcOrd="0" destOrd="0" parTransId="{7B4CDC99-638A-4314-A70A-13969E3293E7}" sibTransId="{C721D970-D839-4620-AFCC-21A35BF5575D}"/>
    <dgm:cxn modelId="{8D6608F0-549E-4CAD-B79A-B0CB60A18D08}" type="presOf" srcId="{52F3DB3B-7AD3-40C3-8483-9863AEA9AF1D}" destId="{4E5FA1BE-C16C-48FA-908B-E2D5E9172AB1}" srcOrd="0" destOrd="0" presId="urn:microsoft.com/office/officeart/2005/8/layout/vList2"/>
    <dgm:cxn modelId="{9A49F0F4-2355-4770-80E0-3B288B043DED}" type="presOf" srcId="{9E17BCFD-0860-400D-BC01-6CF2FDE08C92}" destId="{BF1DB28D-42DC-4008-ABB1-EDC20E67BAB1}" srcOrd="0" destOrd="0" presId="urn:microsoft.com/office/officeart/2005/8/layout/vList2"/>
    <dgm:cxn modelId="{5A9958D8-4926-4302-96C7-39B01EB50B74}" type="presParOf" srcId="{4E5FA1BE-C16C-48FA-908B-E2D5E9172AB1}" destId="{75AD7825-0489-4431-BAF3-CA10DDA5EF28}" srcOrd="0" destOrd="0" presId="urn:microsoft.com/office/officeart/2005/8/layout/vList2"/>
    <dgm:cxn modelId="{8B685621-DC49-40AA-BD99-D9EB0F10B526}" type="presParOf" srcId="{4E5FA1BE-C16C-48FA-908B-E2D5E9172AB1}" destId="{BF1DB28D-42DC-4008-ABB1-EDC20E67BAB1}" srcOrd="1" destOrd="0" presId="urn:microsoft.com/office/officeart/2005/8/layout/vList2"/>
    <dgm:cxn modelId="{952A5C1A-8DA4-4B03-AB46-58AA679BB7E2}" type="presParOf" srcId="{4E5FA1BE-C16C-48FA-908B-E2D5E9172AB1}" destId="{AF969B5A-AF96-4020-8804-3A4717A7706F}" srcOrd="2" destOrd="0" presId="urn:microsoft.com/office/officeart/2005/8/layout/vList2"/>
    <dgm:cxn modelId="{7A3CFBC2-6838-4FCE-BE92-EA03406EE80A}" type="presParOf" srcId="{4E5FA1BE-C16C-48FA-908B-E2D5E9172AB1}" destId="{5618DC18-6A26-4464-8673-B87923073DF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DAE2BB-B498-4FF3-9627-65573B1C2CEE}" type="doc">
      <dgm:prSet loTypeId="urn:microsoft.com/office/officeart/2005/8/layout/vList6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s-MX"/>
        </a:p>
      </dgm:t>
    </dgm:pt>
    <dgm:pt modelId="{7E3868CF-5C64-4856-A3A9-8B177C58DDCF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  <a:latin typeface="HelveticaNeueLT Std" panose="020B0604020202020204" pitchFamily="34" charset="0"/>
            </a:rPr>
            <a:t>Constancia de estudios con el 50% de créditos académicos cubiertos</a:t>
          </a:r>
          <a:endParaRPr lang="es-MX" dirty="0">
            <a:solidFill>
              <a:schemeClr val="tx1"/>
            </a:solidFill>
            <a:latin typeface="HelveticaNeueLT Std" panose="020B0604020202020204" pitchFamily="34" charset="0"/>
          </a:endParaRPr>
        </a:p>
      </dgm:t>
    </dgm:pt>
    <dgm:pt modelId="{87EFD52F-84CA-453B-9C34-AC42D17AE35C}" type="parTrans" cxnId="{4686AAD7-8613-47B0-B2B4-489F1AB1939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5758896-A311-4B91-B607-50C8D660654F}" type="sibTrans" cxnId="{4686AAD7-8613-47B0-B2B4-489F1AB1939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FBF7CF7-8009-4D40-B047-ABCCAD837392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  <a:latin typeface="HelveticaNeueLT Std" panose="020B0604020202020204" pitchFamily="34" charset="0"/>
            </a:rPr>
            <a:t>Copia de la clave CURP</a:t>
          </a:r>
          <a:endParaRPr lang="es-MX" dirty="0">
            <a:solidFill>
              <a:schemeClr val="tx1"/>
            </a:solidFill>
            <a:latin typeface="HelveticaNeueLT Std" panose="020B0604020202020204" pitchFamily="34" charset="0"/>
          </a:endParaRPr>
        </a:p>
      </dgm:t>
    </dgm:pt>
    <dgm:pt modelId="{B79D322E-228E-4407-B4AC-A5D9882FDCED}" type="parTrans" cxnId="{4A59264E-4541-4065-BB17-4643B744382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07B6389-B64C-41D0-BA3E-85A5BC9A19A3}" type="sibTrans" cxnId="{4A59264E-4541-4065-BB17-4643B744382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93C7B54-7AA8-4471-97C9-994A5BA4A0F2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  <a:latin typeface="HelveticaNeueLT Std" panose="020B0604020202020204" pitchFamily="34" charset="0"/>
            </a:rPr>
            <a:t>Copia </a:t>
          </a:r>
          <a:r>
            <a:rPr lang="es-MX" b="1" i="0" dirty="0">
              <a:solidFill>
                <a:schemeClr val="tx1"/>
              </a:solidFill>
              <a:latin typeface="HelveticaNeueLT Std" panose="020B0604020202020204" pitchFamily="34" charset="0"/>
            </a:rPr>
            <a:t>del</a:t>
          </a:r>
          <a:r>
            <a:rPr lang="es-MX" b="1" dirty="0">
              <a:solidFill>
                <a:schemeClr val="tx1"/>
              </a:solidFill>
              <a:latin typeface="HelveticaNeueLT Std" panose="020B0604020202020204" pitchFamily="34" charset="0"/>
            </a:rPr>
            <a:t> carnet o credencial de afiliación al Seguro Social</a:t>
          </a:r>
          <a:endParaRPr lang="es-MX" dirty="0">
            <a:solidFill>
              <a:schemeClr val="tx1"/>
            </a:solidFill>
            <a:latin typeface="HelveticaNeueLT Std" panose="020B0604020202020204" pitchFamily="34" charset="0"/>
          </a:endParaRPr>
        </a:p>
      </dgm:t>
    </dgm:pt>
    <dgm:pt modelId="{D6DB6CFD-4774-44D0-9C7E-74CCD7A9C8E2}" type="parTrans" cxnId="{B6CD1AD6-B1DC-4077-B397-7A2FBB5BA1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E53936D-A7AA-478A-98B5-820C883C0203}" type="sibTrans" cxnId="{B6CD1AD6-B1DC-4077-B397-7A2FBB5BA1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FF3AA6B-5DCA-432B-AA34-48EDA872F0B5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  <a:latin typeface="HelveticaNeueLT Std" panose="020B0604020202020204" pitchFamily="34" charset="0"/>
            </a:rPr>
            <a:t>Formato REGISTRO/ AUTORIZACIÓN</a:t>
          </a:r>
          <a:endParaRPr lang="es-MX" dirty="0">
            <a:solidFill>
              <a:schemeClr val="tx1"/>
            </a:solidFill>
            <a:latin typeface="HelveticaNeueLT Std" panose="020B0604020202020204" pitchFamily="34" charset="0"/>
          </a:endParaRPr>
        </a:p>
      </dgm:t>
    </dgm:pt>
    <dgm:pt modelId="{C93648AE-7985-4C40-B317-6DE0BC8C5848}" type="parTrans" cxnId="{29C83C2D-B4EA-4418-BB41-C0AD1E3A0C7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4DE1AE8-72A1-416F-8153-4B3FBBE03F45}" type="sibTrans" cxnId="{29C83C2D-B4EA-4418-BB41-C0AD1E3A0C7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A3E235C-FC8F-47D8-8C6E-DFAFE5D91D48}" type="pres">
      <dgm:prSet presAssocID="{7EDAE2BB-B498-4FF3-9627-65573B1C2CEE}" presName="Name0" presStyleCnt="0">
        <dgm:presLayoutVars>
          <dgm:dir/>
          <dgm:animLvl val="lvl"/>
          <dgm:resizeHandles/>
        </dgm:presLayoutVars>
      </dgm:prSet>
      <dgm:spPr/>
    </dgm:pt>
    <dgm:pt modelId="{0FB5DF99-CBC2-4D6A-8761-6270CE28F947}" type="pres">
      <dgm:prSet presAssocID="{7E3868CF-5C64-4856-A3A9-8B177C58DDCF}" presName="linNode" presStyleCnt="0"/>
      <dgm:spPr/>
    </dgm:pt>
    <dgm:pt modelId="{51BCF8BA-EAA0-4C90-8A1B-867DDC876782}" type="pres">
      <dgm:prSet presAssocID="{7E3868CF-5C64-4856-A3A9-8B177C58DDCF}" presName="parentShp" presStyleLbl="node1" presStyleIdx="0" presStyleCnt="4">
        <dgm:presLayoutVars>
          <dgm:bulletEnabled val="1"/>
        </dgm:presLayoutVars>
      </dgm:prSet>
      <dgm:spPr/>
    </dgm:pt>
    <dgm:pt modelId="{1CECE1B5-4E95-465A-AC92-49B038386D43}" type="pres">
      <dgm:prSet presAssocID="{7E3868CF-5C64-4856-A3A9-8B177C58DDCF}" presName="childShp" presStyleLbl="bgAccFollowNode1" presStyleIdx="0" presStyleCnt="4">
        <dgm:presLayoutVars>
          <dgm:bulletEnabled val="1"/>
        </dgm:presLayoutVars>
      </dgm:prSet>
      <dgm:spPr/>
    </dgm:pt>
    <dgm:pt modelId="{0187F726-E0B3-497D-A636-149D9408843E}" type="pres">
      <dgm:prSet presAssocID="{C5758896-A311-4B91-B607-50C8D660654F}" presName="spacing" presStyleCnt="0"/>
      <dgm:spPr/>
    </dgm:pt>
    <dgm:pt modelId="{8E26CB37-BB35-4C31-B810-45F71F57E02D}" type="pres">
      <dgm:prSet presAssocID="{CFBF7CF7-8009-4D40-B047-ABCCAD837392}" presName="linNode" presStyleCnt="0"/>
      <dgm:spPr/>
    </dgm:pt>
    <dgm:pt modelId="{F2DCA404-ABE4-44E8-9463-D31C23722B52}" type="pres">
      <dgm:prSet presAssocID="{CFBF7CF7-8009-4D40-B047-ABCCAD837392}" presName="parentShp" presStyleLbl="node1" presStyleIdx="1" presStyleCnt="4">
        <dgm:presLayoutVars>
          <dgm:bulletEnabled val="1"/>
        </dgm:presLayoutVars>
      </dgm:prSet>
      <dgm:spPr/>
    </dgm:pt>
    <dgm:pt modelId="{A81F7458-EDC8-4146-B0E5-861C1C3E7E7B}" type="pres">
      <dgm:prSet presAssocID="{CFBF7CF7-8009-4D40-B047-ABCCAD837392}" presName="childShp" presStyleLbl="bgAccFollowNode1" presStyleIdx="1" presStyleCnt="4">
        <dgm:presLayoutVars>
          <dgm:bulletEnabled val="1"/>
        </dgm:presLayoutVars>
      </dgm:prSet>
      <dgm:spPr/>
    </dgm:pt>
    <dgm:pt modelId="{248500D1-6D22-49BF-8C78-8AD3E19CEEF4}" type="pres">
      <dgm:prSet presAssocID="{607B6389-B64C-41D0-BA3E-85A5BC9A19A3}" presName="spacing" presStyleCnt="0"/>
      <dgm:spPr/>
    </dgm:pt>
    <dgm:pt modelId="{4E05E249-0D00-4ADB-B188-F54CFC0B98F9}" type="pres">
      <dgm:prSet presAssocID="{D93C7B54-7AA8-4471-97C9-994A5BA4A0F2}" presName="linNode" presStyleCnt="0"/>
      <dgm:spPr/>
    </dgm:pt>
    <dgm:pt modelId="{AD6E951C-328B-4DF0-9853-6B77C8CFD17B}" type="pres">
      <dgm:prSet presAssocID="{D93C7B54-7AA8-4471-97C9-994A5BA4A0F2}" presName="parentShp" presStyleLbl="node1" presStyleIdx="2" presStyleCnt="4">
        <dgm:presLayoutVars>
          <dgm:bulletEnabled val="1"/>
        </dgm:presLayoutVars>
      </dgm:prSet>
      <dgm:spPr/>
    </dgm:pt>
    <dgm:pt modelId="{679EE517-CCAC-4F8B-9F1C-8F0797234F0A}" type="pres">
      <dgm:prSet presAssocID="{D93C7B54-7AA8-4471-97C9-994A5BA4A0F2}" presName="childShp" presStyleLbl="bgAccFollowNode1" presStyleIdx="2" presStyleCnt="4">
        <dgm:presLayoutVars>
          <dgm:bulletEnabled val="1"/>
        </dgm:presLayoutVars>
      </dgm:prSet>
      <dgm:spPr/>
    </dgm:pt>
    <dgm:pt modelId="{E9FA7585-6354-4FD6-A42E-38FBEA023E6F}" type="pres">
      <dgm:prSet presAssocID="{FE53936D-A7AA-478A-98B5-820C883C0203}" presName="spacing" presStyleCnt="0"/>
      <dgm:spPr/>
    </dgm:pt>
    <dgm:pt modelId="{6C12207D-D262-4632-B2C2-7F411FE6E4A8}" type="pres">
      <dgm:prSet presAssocID="{6FF3AA6B-5DCA-432B-AA34-48EDA872F0B5}" presName="linNode" presStyleCnt="0"/>
      <dgm:spPr/>
    </dgm:pt>
    <dgm:pt modelId="{FEB505B0-C6D0-413B-BDB9-EC6F89B05D4C}" type="pres">
      <dgm:prSet presAssocID="{6FF3AA6B-5DCA-432B-AA34-48EDA872F0B5}" presName="parentShp" presStyleLbl="node1" presStyleIdx="3" presStyleCnt="4">
        <dgm:presLayoutVars>
          <dgm:bulletEnabled val="1"/>
        </dgm:presLayoutVars>
      </dgm:prSet>
      <dgm:spPr/>
    </dgm:pt>
    <dgm:pt modelId="{F4AFB799-6B70-4F19-8B73-FFBA210C70D1}" type="pres">
      <dgm:prSet presAssocID="{6FF3AA6B-5DCA-432B-AA34-48EDA872F0B5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E47CAA10-23CE-47D3-ADAA-229F9A61EF61}" type="presOf" srcId="{7E3868CF-5C64-4856-A3A9-8B177C58DDCF}" destId="{51BCF8BA-EAA0-4C90-8A1B-867DDC876782}" srcOrd="0" destOrd="0" presId="urn:microsoft.com/office/officeart/2005/8/layout/vList6"/>
    <dgm:cxn modelId="{750E382B-E08B-4E58-A1F1-11BF26C3D79E}" type="presOf" srcId="{D93C7B54-7AA8-4471-97C9-994A5BA4A0F2}" destId="{AD6E951C-328B-4DF0-9853-6B77C8CFD17B}" srcOrd="0" destOrd="0" presId="urn:microsoft.com/office/officeart/2005/8/layout/vList6"/>
    <dgm:cxn modelId="{29C83C2D-B4EA-4418-BB41-C0AD1E3A0C77}" srcId="{7EDAE2BB-B498-4FF3-9627-65573B1C2CEE}" destId="{6FF3AA6B-5DCA-432B-AA34-48EDA872F0B5}" srcOrd="3" destOrd="0" parTransId="{C93648AE-7985-4C40-B317-6DE0BC8C5848}" sibTransId="{84DE1AE8-72A1-416F-8153-4B3FBBE03F45}"/>
    <dgm:cxn modelId="{4A59264E-4541-4065-BB17-4643B7443828}" srcId="{7EDAE2BB-B498-4FF3-9627-65573B1C2CEE}" destId="{CFBF7CF7-8009-4D40-B047-ABCCAD837392}" srcOrd="1" destOrd="0" parTransId="{B79D322E-228E-4407-B4AC-A5D9882FDCED}" sibTransId="{607B6389-B64C-41D0-BA3E-85A5BC9A19A3}"/>
    <dgm:cxn modelId="{AFEE0284-EC61-4086-ABC5-03F2EB1E3568}" type="presOf" srcId="{CFBF7CF7-8009-4D40-B047-ABCCAD837392}" destId="{F2DCA404-ABE4-44E8-9463-D31C23722B52}" srcOrd="0" destOrd="0" presId="urn:microsoft.com/office/officeart/2005/8/layout/vList6"/>
    <dgm:cxn modelId="{0801AC8E-B9BD-4D47-89C9-DEE842AD5753}" type="presOf" srcId="{6FF3AA6B-5DCA-432B-AA34-48EDA872F0B5}" destId="{FEB505B0-C6D0-413B-BDB9-EC6F89B05D4C}" srcOrd="0" destOrd="0" presId="urn:microsoft.com/office/officeart/2005/8/layout/vList6"/>
    <dgm:cxn modelId="{B6CD1AD6-B1DC-4077-B397-7A2FBB5BA1E7}" srcId="{7EDAE2BB-B498-4FF3-9627-65573B1C2CEE}" destId="{D93C7B54-7AA8-4471-97C9-994A5BA4A0F2}" srcOrd="2" destOrd="0" parTransId="{D6DB6CFD-4774-44D0-9C7E-74CCD7A9C8E2}" sibTransId="{FE53936D-A7AA-478A-98B5-820C883C0203}"/>
    <dgm:cxn modelId="{4686AAD7-8613-47B0-B2B4-489F1AB1939B}" srcId="{7EDAE2BB-B498-4FF3-9627-65573B1C2CEE}" destId="{7E3868CF-5C64-4856-A3A9-8B177C58DDCF}" srcOrd="0" destOrd="0" parTransId="{87EFD52F-84CA-453B-9C34-AC42D17AE35C}" sibTransId="{C5758896-A311-4B91-B607-50C8D660654F}"/>
    <dgm:cxn modelId="{455463E3-7C04-4052-8A9A-773846A72A72}" type="presOf" srcId="{7EDAE2BB-B498-4FF3-9627-65573B1C2CEE}" destId="{1A3E235C-FC8F-47D8-8C6E-DFAFE5D91D48}" srcOrd="0" destOrd="0" presId="urn:microsoft.com/office/officeart/2005/8/layout/vList6"/>
    <dgm:cxn modelId="{6C20DECA-5656-4708-ABE4-961B8CB13208}" type="presParOf" srcId="{1A3E235C-FC8F-47D8-8C6E-DFAFE5D91D48}" destId="{0FB5DF99-CBC2-4D6A-8761-6270CE28F947}" srcOrd="0" destOrd="0" presId="urn:microsoft.com/office/officeart/2005/8/layout/vList6"/>
    <dgm:cxn modelId="{CC59F8EC-6ABA-4655-BB1A-63060DBE47B0}" type="presParOf" srcId="{0FB5DF99-CBC2-4D6A-8761-6270CE28F947}" destId="{51BCF8BA-EAA0-4C90-8A1B-867DDC876782}" srcOrd="0" destOrd="0" presId="urn:microsoft.com/office/officeart/2005/8/layout/vList6"/>
    <dgm:cxn modelId="{AAA9A7EE-8981-4D9B-95EA-A0FAD33F8745}" type="presParOf" srcId="{0FB5DF99-CBC2-4D6A-8761-6270CE28F947}" destId="{1CECE1B5-4E95-465A-AC92-49B038386D43}" srcOrd="1" destOrd="0" presId="urn:microsoft.com/office/officeart/2005/8/layout/vList6"/>
    <dgm:cxn modelId="{02248A86-890B-47DD-AAFB-79B4DA34BDD4}" type="presParOf" srcId="{1A3E235C-FC8F-47D8-8C6E-DFAFE5D91D48}" destId="{0187F726-E0B3-497D-A636-149D9408843E}" srcOrd="1" destOrd="0" presId="urn:microsoft.com/office/officeart/2005/8/layout/vList6"/>
    <dgm:cxn modelId="{076C4175-3182-41B0-979B-739DEF891209}" type="presParOf" srcId="{1A3E235C-FC8F-47D8-8C6E-DFAFE5D91D48}" destId="{8E26CB37-BB35-4C31-B810-45F71F57E02D}" srcOrd="2" destOrd="0" presId="urn:microsoft.com/office/officeart/2005/8/layout/vList6"/>
    <dgm:cxn modelId="{605A9CB5-5FFB-4027-BDD1-5B067FD09B82}" type="presParOf" srcId="{8E26CB37-BB35-4C31-B810-45F71F57E02D}" destId="{F2DCA404-ABE4-44E8-9463-D31C23722B52}" srcOrd="0" destOrd="0" presId="urn:microsoft.com/office/officeart/2005/8/layout/vList6"/>
    <dgm:cxn modelId="{43F19C34-310C-4103-BA06-7FBB4D5C754F}" type="presParOf" srcId="{8E26CB37-BB35-4C31-B810-45F71F57E02D}" destId="{A81F7458-EDC8-4146-B0E5-861C1C3E7E7B}" srcOrd="1" destOrd="0" presId="urn:microsoft.com/office/officeart/2005/8/layout/vList6"/>
    <dgm:cxn modelId="{CAAC6063-9350-4382-AF3A-38FF3254B9C1}" type="presParOf" srcId="{1A3E235C-FC8F-47D8-8C6E-DFAFE5D91D48}" destId="{248500D1-6D22-49BF-8C78-8AD3E19CEEF4}" srcOrd="3" destOrd="0" presId="urn:microsoft.com/office/officeart/2005/8/layout/vList6"/>
    <dgm:cxn modelId="{68E4CD3F-2DE9-434F-8381-254646829028}" type="presParOf" srcId="{1A3E235C-FC8F-47D8-8C6E-DFAFE5D91D48}" destId="{4E05E249-0D00-4ADB-B188-F54CFC0B98F9}" srcOrd="4" destOrd="0" presId="urn:microsoft.com/office/officeart/2005/8/layout/vList6"/>
    <dgm:cxn modelId="{3367A844-624D-4849-81E9-025D89516D28}" type="presParOf" srcId="{4E05E249-0D00-4ADB-B188-F54CFC0B98F9}" destId="{AD6E951C-328B-4DF0-9853-6B77C8CFD17B}" srcOrd="0" destOrd="0" presId="urn:microsoft.com/office/officeart/2005/8/layout/vList6"/>
    <dgm:cxn modelId="{DE2253DB-8CE1-4F72-9A40-1063221F6A42}" type="presParOf" srcId="{4E05E249-0D00-4ADB-B188-F54CFC0B98F9}" destId="{679EE517-CCAC-4F8B-9F1C-8F0797234F0A}" srcOrd="1" destOrd="0" presId="urn:microsoft.com/office/officeart/2005/8/layout/vList6"/>
    <dgm:cxn modelId="{8EF5C4DC-8585-48B6-B583-4E61312E2357}" type="presParOf" srcId="{1A3E235C-FC8F-47D8-8C6E-DFAFE5D91D48}" destId="{E9FA7585-6354-4FD6-A42E-38FBEA023E6F}" srcOrd="5" destOrd="0" presId="urn:microsoft.com/office/officeart/2005/8/layout/vList6"/>
    <dgm:cxn modelId="{B296DCFA-DA57-442F-B80C-881915476C89}" type="presParOf" srcId="{1A3E235C-FC8F-47D8-8C6E-DFAFE5D91D48}" destId="{6C12207D-D262-4632-B2C2-7F411FE6E4A8}" srcOrd="6" destOrd="0" presId="urn:microsoft.com/office/officeart/2005/8/layout/vList6"/>
    <dgm:cxn modelId="{FCC1E21D-6E91-4542-8557-BB79F663F3B5}" type="presParOf" srcId="{6C12207D-D262-4632-B2C2-7F411FE6E4A8}" destId="{FEB505B0-C6D0-413B-BDB9-EC6F89B05D4C}" srcOrd="0" destOrd="0" presId="urn:microsoft.com/office/officeart/2005/8/layout/vList6"/>
    <dgm:cxn modelId="{87F8F4FC-CBA0-4137-A928-8384A0C79355}" type="presParOf" srcId="{6C12207D-D262-4632-B2C2-7F411FE6E4A8}" destId="{F4AFB799-6B70-4F19-8B73-FFBA210C70D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4B2134-0B24-4D80-A9C8-E80C34437634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D9CF85CC-EE54-4ACA-91F1-4877084B0776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Salud</a:t>
          </a:r>
        </a:p>
      </dgm:t>
    </dgm:pt>
    <dgm:pt modelId="{1447A731-3D0D-4AFA-8356-BB77CF0B2CD7}" type="parTrans" cxnId="{44F5DD07-4276-48E3-94E0-9186F5A84DB2}">
      <dgm:prSet/>
      <dgm:spPr/>
      <dgm:t>
        <a:bodyPr/>
        <a:lstStyle/>
        <a:p>
          <a:endParaRPr lang="es-MX" sz="1800"/>
        </a:p>
      </dgm:t>
    </dgm:pt>
    <dgm:pt modelId="{B0B6EBD8-913F-4436-B296-C19B4091B968}" type="sibTrans" cxnId="{44F5DD07-4276-48E3-94E0-9186F5A84DB2}">
      <dgm:prSet/>
      <dgm:spPr/>
      <dgm:t>
        <a:bodyPr/>
        <a:lstStyle/>
        <a:p>
          <a:endParaRPr lang="es-MX" sz="1800"/>
        </a:p>
      </dgm:t>
    </dgm:pt>
    <dgm:pt modelId="{4CA3D1C4-1DC2-4A34-9B9D-544186E30E0B}">
      <dgm:prSet phldrT="[Texto]" custT="1"/>
      <dgm:spPr/>
      <dgm:t>
        <a:bodyPr/>
        <a:lstStyle/>
        <a:p>
          <a:r>
            <a:rPr lang="es-MX" sz="1600" b="1" dirty="0">
              <a:latin typeface="HelveticaNeueLT Std" panose="020B0604020202020204" pitchFamily="34" charset="0"/>
            </a:rPr>
            <a:t>Educación, arte, cultura y deporte</a:t>
          </a:r>
        </a:p>
      </dgm:t>
    </dgm:pt>
    <dgm:pt modelId="{C4899739-9B72-4049-BCE9-E818962E8D1F}" type="parTrans" cxnId="{E339BA4B-7330-4F65-A5CC-25347E26CE27}">
      <dgm:prSet/>
      <dgm:spPr/>
      <dgm:t>
        <a:bodyPr/>
        <a:lstStyle/>
        <a:p>
          <a:endParaRPr lang="es-MX" sz="1800"/>
        </a:p>
      </dgm:t>
    </dgm:pt>
    <dgm:pt modelId="{5A1DD472-797A-4C8C-A909-C5D5CA7483EC}" type="sibTrans" cxnId="{E339BA4B-7330-4F65-A5CC-25347E26CE27}">
      <dgm:prSet/>
      <dgm:spPr/>
      <dgm:t>
        <a:bodyPr/>
        <a:lstStyle/>
        <a:p>
          <a:endParaRPr lang="es-MX" sz="1800"/>
        </a:p>
      </dgm:t>
    </dgm:pt>
    <dgm:pt modelId="{874AA90E-79FD-4F3B-9AE3-906D521C6528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Alimentación y Nutrición</a:t>
          </a:r>
        </a:p>
      </dgm:t>
    </dgm:pt>
    <dgm:pt modelId="{410958B1-9D81-4076-A7D7-3A174A28493A}" type="parTrans" cxnId="{5172F499-654E-4DC9-8B07-CE0CC3AC99E4}">
      <dgm:prSet/>
      <dgm:spPr/>
      <dgm:t>
        <a:bodyPr/>
        <a:lstStyle/>
        <a:p>
          <a:endParaRPr lang="es-MX" sz="1800"/>
        </a:p>
      </dgm:t>
    </dgm:pt>
    <dgm:pt modelId="{3DF1D3C2-1083-4F0D-AE16-43E59907A55C}" type="sibTrans" cxnId="{5172F499-654E-4DC9-8B07-CE0CC3AC99E4}">
      <dgm:prSet/>
      <dgm:spPr/>
      <dgm:t>
        <a:bodyPr/>
        <a:lstStyle/>
        <a:p>
          <a:endParaRPr lang="es-MX" sz="1800"/>
        </a:p>
      </dgm:t>
    </dgm:pt>
    <dgm:pt modelId="{DD56FC05-76DB-44CD-A54A-2F7B486786EB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Vivienda</a:t>
          </a:r>
        </a:p>
      </dgm:t>
    </dgm:pt>
    <dgm:pt modelId="{788C8D26-C567-4987-93CB-48F6919CA68D}" type="parTrans" cxnId="{209CBE84-F981-4E59-9B12-81441A61611B}">
      <dgm:prSet/>
      <dgm:spPr/>
      <dgm:t>
        <a:bodyPr/>
        <a:lstStyle/>
        <a:p>
          <a:endParaRPr lang="es-MX" sz="1800"/>
        </a:p>
      </dgm:t>
    </dgm:pt>
    <dgm:pt modelId="{7B0E359C-1BFD-456B-AEC8-9F5A5D76F643}" type="sibTrans" cxnId="{209CBE84-F981-4E59-9B12-81441A61611B}">
      <dgm:prSet/>
      <dgm:spPr/>
      <dgm:t>
        <a:bodyPr/>
        <a:lstStyle/>
        <a:p>
          <a:endParaRPr lang="es-MX" sz="1800"/>
        </a:p>
      </dgm:t>
    </dgm:pt>
    <dgm:pt modelId="{3E70901E-E069-40FF-A5B5-765A572BC17A}" type="pres">
      <dgm:prSet presAssocID="{7A4B2134-0B24-4D80-A9C8-E80C34437634}" presName="Name0" presStyleCnt="0">
        <dgm:presLayoutVars>
          <dgm:dir/>
          <dgm:animLvl val="lvl"/>
          <dgm:resizeHandles val="exact"/>
        </dgm:presLayoutVars>
      </dgm:prSet>
      <dgm:spPr/>
    </dgm:pt>
    <dgm:pt modelId="{429712F9-8A5A-422B-8A35-5643BB62BD38}" type="pres">
      <dgm:prSet presAssocID="{D9CF85CC-EE54-4ACA-91F1-4877084B0776}" presName="vertFlow" presStyleCnt="0"/>
      <dgm:spPr/>
    </dgm:pt>
    <dgm:pt modelId="{AE4EF69A-CBD9-4B4E-ABE4-B59280EA57D3}" type="pres">
      <dgm:prSet presAssocID="{D9CF85CC-EE54-4ACA-91F1-4877084B0776}" presName="header" presStyleLbl="node1" presStyleIdx="0" presStyleCnt="4" custScaleY="199217"/>
      <dgm:spPr/>
    </dgm:pt>
    <dgm:pt modelId="{7C3C8CB5-B8FD-4C3B-A764-8AFBD5972643}" type="pres">
      <dgm:prSet presAssocID="{D9CF85CC-EE54-4ACA-91F1-4877084B0776}" presName="hSp" presStyleCnt="0"/>
      <dgm:spPr/>
    </dgm:pt>
    <dgm:pt modelId="{4D24BACB-D446-42E0-9D31-AA92A03A4A13}" type="pres">
      <dgm:prSet presAssocID="{4CA3D1C4-1DC2-4A34-9B9D-544186E30E0B}" presName="vertFlow" presStyleCnt="0"/>
      <dgm:spPr/>
    </dgm:pt>
    <dgm:pt modelId="{8D80AF3C-AAF4-4A02-89EA-A1C947DD771F}" type="pres">
      <dgm:prSet presAssocID="{4CA3D1C4-1DC2-4A34-9B9D-544186E30E0B}" presName="header" presStyleLbl="node1" presStyleIdx="1" presStyleCnt="4" custScaleY="199217"/>
      <dgm:spPr/>
    </dgm:pt>
    <dgm:pt modelId="{423B3876-C3A6-40A2-9FE3-633D1D174B0D}" type="pres">
      <dgm:prSet presAssocID="{4CA3D1C4-1DC2-4A34-9B9D-544186E30E0B}" presName="hSp" presStyleCnt="0"/>
      <dgm:spPr/>
    </dgm:pt>
    <dgm:pt modelId="{A47539B9-F61C-4234-8B5E-4FC7C636F740}" type="pres">
      <dgm:prSet presAssocID="{874AA90E-79FD-4F3B-9AE3-906D521C6528}" presName="vertFlow" presStyleCnt="0"/>
      <dgm:spPr/>
    </dgm:pt>
    <dgm:pt modelId="{56CD9096-37EB-470B-BBA2-712004DE3928}" type="pres">
      <dgm:prSet presAssocID="{874AA90E-79FD-4F3B-9AE3-906D521C6528}" presName="header" presStyleLbl="node1" presStyleIdx="2" presStyleCnt="4" custScaleY="199217"/>
      <dgm:spPr/>
    </dgm:pt>
    <dgm:pt modelId="{4028F20E-0F25-4DF9-BBC4-BEBB7B0DDF3D}" type="pres">
      <dgm:prSet presAssocID="{874AA90E-79FD-4F3B-9AE3-906D521C6528}" presName="hSp" presStyleCnt="0"/>
      <dgm:spPr/>
    </dgm:pt>
    <dgm:pt modelId="{01454DB4-E494-4E5B-918D-FA1BC792223B}" type="pres">
      <dgm:prSet presAssocID="{DD56FC05-76DB-44CD-A54A-2F7B486786EB}" presName="vertFlow" presStyleCnt="0"/>
      <dgm:spPr/>
    </dgm:pt>
    <dgm:pt modelId="{FD3AD5E9-CC4D-4C0A-95FA-634196283B4B}" type="pres">
      <dgm:prSet presAssocID="{DD56FC05-76DB-44CD-A54A-2F7B486786EB}" presName="header" presStyleLbl="node1" presStyleIdx="3" presStyleCnt="4" custScaleY="199217"/>
      <dgm:spPr/>
    </dgm:pt>
  </dgm:ptLst>
  <dgm:cxnLst>
    <dgm:cxn modelId="{44F5DD07-4276-48E3-94E0-9186F5A84DB2}" srcId="{7A4B2134-0B24-4D80-A9C8-E80C34437634}" destId="{D9CF85CC-EE54-4ACA-91F1-4877084B0776}" srcOrd="0" destOrd="0" parTransId="{1447A731-3D0D-4AFA-8356-BB77CF0B2CD7}" sibTransId="{B0B6EBD8-913F-4436-B296-C19B4091B968}"/>
    <dgm:cxn modelId="{02784108-D009-4945-8093-C967567DA84B}" type="presOf" srcId="{4CA3D1C4-1DC2-4A34-9B9D-544186E30E0B}" destId="{8D80AF3C-AAF4-4A02-89EA-A1C947DD771F}" srcOrd="0" destOrd="0" presId="urn:microsoft.com/office/officeart/2005/8/layout/lProcess1"/>
    <dgm:cxn modelId="{AC3B921F-A4CC-4D1A-A693-87D2E398C5B7}" type="presOf" srcId="{DD56FC05-76DB-44CD-A54A-2F7B486786EB}" destId="{FD3AD5E9-CC4D-4C0A-95FA-634196283B4B}" srcOrd="0" destOrd="0" presId="urn:microsoft.com/office/officeart/2005/8/layout/lProcess1"/>
    <dgm:cxn modelId="{08CB6E3C-4CF9-4277-8ADF-86BCC6F058B9}" type="presOf" srcId="{7A4B2134-0B24-4D80-A9C8-E80C34437634}" destId="{3E70901E-E069-40FF-A5B5-765A572BC17A}" srcOrd="0" destOrd="0" presId="urn:microsoft.com/office/officeart/2005/8/layout/lProcess1"/>
    <dgm:cxn modelId="{E339BA4B-7330-4F65-A5CC-25347E26CE27}" srcId="{7A4B2134-0B24-4D80-A9C8-E80C34437634}" destId="{4CA3D1C4-1DC2-4A34-9B9D-544186E30E0B}" srcOrd="1" destOrd="0" parTransId="{C4899739-9B72-4049-BCE9-E818962E8D1F}" sibTransId="{5A1DD472-797A-4C8C-A909-C5D5CA7483EC}"/>
    <dgm:cxn modelId="{3500A57F-89A8-41CD-9B0C-4290F80DA4F6}" type="presOf" srcId="{D9CF85CC-EE54-4ACA-91F1-4877084B0776}" destId="{AE4EF69A-CBD9-4B4E-ABE4-B59280EA57D3}" srcOrd="0" destOrd="0" presId="urn:microsoft.com/office/officeart/2005/8/layout/lProcess1"/>
    <dgm:cxn modelId="{209CBE84-F981-4E59-9B12-81441A61611B}" srcId="{7A4B2134-0B24-4D80-A9C8-E80C34437634}" destId="{DD56FC05-76DB-44CD-A54A-2F7B486786EB}" srcOrd="3" destOrd="0" parTransId="{788C8D26-C567-4987-93CB-48F6919CA68D}" sibTransId="{7B0E359C-1BFD-456B-AEC8-9F5A5D76F643}"/>
    <dgm:cxn modelId="{5172F499-654E-4DC9-8B07-CE0CC3AC99E4}" srcId="{7A4B2134-0B24-4D80-A9C8-E80C34437634}" destId="{874AA90E-79FD-4F3B-9AE3-906D521C6528}" srcOrd="2" destOrd="0" parTransId="{410958B1-9D81-4076-A7D7-3A174A28493A}" sibTransId="{3DF1D3C2-1083-4F0D-AE16-43E59907A55C}"/>
    <dgm:cxn modelId="{85D25EE4-4CA7-4CA3-8CE3-57371F00EA3F}" type="presOf" srcId="{874AA90E-79FD-4F3B-9AE3-906D521C6528}" destId="{56CD9096-37EB-470B-BBA2-712004DE3928}" srcOrd="0" destOrd="0" presId="urn:microsoft.com/office/officeart/2005/8/layout/lProcess1"/>
    <dgm:cxn modelId="{0B5C533A-5D4B-40BF-B910-83E50AD6D464}" type="presParOf" srcId="{3E70901E-E069-40FF-A5B5-765A572BC17A}" destId="{429712F9-8A5A-422B-8A35-5643BB62BD38}" srcOrd="0" destOrd="0" presId="urn:microsoft.com/office/officeart/2005/8/layout/lProcess1"/>
    <dgm:cxn modelId="{22227C06-3671-4BCE-8E15-B7E3584D9052}" type="presParOf" srcId="{429712F9-8A5A-422B-8A35-5643BB62BD38}" destId="{AE4EF69A-CBD9-4B4E-ABE4-B59280EA57D3}" srcOrd="0" destOrd="0" presId="urn:microsoft.com/office/officeart/2005/8/layout/lProcess1"/>
    <dgm:cxn modelId="{94E19F86-22E9-4218-8FAD-114B5C360AD6}" type="presParOf" srcId="{3E70901E-E069-40FF-A5B5-765A572BC17A}" destId="{7C3C8CB5-B8FD-4C3B-A764-8AFBD5972643}" srcOrd="1" destOrd="0" presId="urn:microsoft.com/office/officeart/2005/8/layout/lProcess1"/>
    <dgm:cxn modelId="{B8488505-2750-497D-9097-5819CEA1281A}" type="presParOf" srcId="{3E70901E-E069-40FF-A5B5-765A572BC17A}" destId="{4D24BACB-D446-42E0-9D31-AA92A03A4A13}" srcOrd="2" destOrd="0" presId="urn:microsoft.com/office/officeart/2005/8/layout/lProcess1"/>
    <dgm:cxn modelId="{3C63D021-C4D6-452C-A2D5-B565F71CE679}" type="presParOf" srcId="{4D24BACB-D446-42E0-9D31-AA92A03A4A13}" destId="{8D80AF3C-AAF4-4A02-89EA-A1C947DD771F}" srcOrd="0" destOrd="0" presId="urn:microsoft.com/office/officeart/2005/8/layout/lProcess1"/>
    <dgm:cxn modelId="{B528FA3D-2908-40C3-8BF6-BFD0FE451B3C}" type="presParOf" srcId="{3E70901E-E069-40FF-A5B5-765A572BC17A}" destId="{423B3876-C3A6-40A2-9FE3-633D1D174B0D}" srcOrd="3" destOrd="0" presId="urn:microsoft.com/office/officeart/2005/8/layout/lProcess1"/>
    <dgm:cxn modelId="{09B28D47-0DD9-4744-A380-DDA9B719E695}" type="presParOf" srcId="{3E70901E-E069-40FF-A5B5-765A572BC17A}" destId="{A47539B9-F61C-4234-8B5E-4FC7C636F740}" srcOrd="4" destOrd="0" presId="urn:microsoft.com/office/officeart/2005/8/layout/lProcess1"/>
    <dgm:cxn modelId="{D8ECFBB7-2F63-4BBE-B148-37AB7CAC9ADA}" type="presParOf" srcId="{A47539B9-F61C-4234-8B5E-4FC7C636F740}" destId="{56CD9096-37EB-470B-BBA2-712004DE3928}" srcOrd="0" destOrd="0" presId="urn:microsoft.com/office/officeart/2005/8/layout/lProcess1"/>
    <dgm:cxn modelId="{EF93A2B2-4F91-4451-B791-1EABE0B667F1}" type="presParOf" srcId="{3E70901E-E069-40FF-A5B5-765A572BC17A}" destId="{4028F20E-0F25-4DF9-BBC4-BEBB7B0DDF3D}" srcOrd="5" destOrd="0" presId="urn:microsoft.com/office/officeart/2005/8/layout/lProcess1"/>
    <dgm:cxn modelId="{6F4E09DD-DDE0-41F9-AADE-BEA33DE36826}" type="presParOf" srcId="{3E70901E-E069-40FF-A5B5-765A572BC17A}" destId="{01454DB4-E494-4E5B-918D-FA1BC792223B}" srcOrd="6" destOrd="0" presId="urn:microsoft.com/office/officeart/2005/8/layout/lProcess1"/>
    <dgm:cxn modelId="{0AA61B49-8ABA-4700-91A8-B70539FA908A}" type="presParOf" srcId="{01454DB4-E494-4E5B-918D-FA1BC792223B}" destId="{FD3AD5E9-CC4D-4C0A-95FA-634196283B4B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C81813-5640-4E08-8C8D-A6DB1612D3A0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B6745BA-D352-466E-B690-584802B75109}">
      <dgm:prSet phldrT="[Texto]" custT="1"/>
      <dgm:spPr/>
      <dgm:t>
        <a:bodyPr/>
        <a:lstStyle/>
        <a:p>
          <a:r>
            <a:rPr lang="es-MX" sz="1800" b="1" dirty="0">
              <a:latin typeface="+mn-lt"/>
            </a:rPr>
            <a:t>Empleo y capacitación para el trabajo</a:t>
          </a:r>
          <a:endParaRPr lang="es-MX" sz="1800" dirty="0">
            <a:latin typeface="HelveticaNeueLT Std" panose="020B0604020202020204" pitchFamily="34" charset="0"/>
          </a:endParaRPr>
        </a:p>
      </dgm:t>
    </dgm:pt>
    <dgm:pt modelId="{CEB5F551-CC73-4E1C-9D4F-545CF3A4C7AD}" type="parTrans" cxnId="{D428E73B-AC9B-449E-8E0D-34835FC770F2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AD931B98-0A87-49B4-AA59-55CE4ACE8ECE}" type="sibTrans" cxnId="{D428E73B-AC9B-449E-8E0D-34835FC770F2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DCB1937C-9A22-4589-ADAB-46B993A563A1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Apoyo a proyectos productivos</a:t>
          </a:r>
        </a:p>
      </dgm:t>
    </dgm:pt>
    <dgm:pt modelId="{0AC67DAE-9725-4D2A-AC16-8720AAAAE426}" type="parTrans" cxnId="{D17C6B47-CD82-47F4-B7A3-E8D9B3E26462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8B988D10-13C4-416D-98A8-831836154774}" type="sibTrans" cxnId="{D17C6B47-CD82-47F4-B7A3-E8D9B3E26462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91E059A4-53EA-4A05-8E9C-F00AAA677D96}">
      <dgm:prSet phldrT="[Texto]" custT="1"/>
      <dgm:spPr/>
      <dgm:t>
        <a:bodyPr/>
        <a:lstStyle/>
        <a:p>
          <a:r>
            <a:rPr lang="es-MX" sz="1400" b="1" dirty="0">
              <a:latin typeface="HelveticaNeueLT Std" panose="020B0604020202020204" pitchFamily="34" charset="0"/>
            </a:rPr>
            <a:t>Grupos vulnerables con capacidades diferentes, infantes y tercera edad</a:t>
          </a:r>
        </a:p>
      </dgm:t>
    </dgm:pt>
    <dgm:pt modelId="{C714E935-0F54-4D3A-B0D4-344545A9EFA7}" type="parTrans" cxnId="{D8DC21D4-85A5-49A3-B4D7-CB531AD55BFE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C556954A-9049-4E06-9459-63CE2A208FF8}" type="sibTrans" cxnId="{D8DC21D4-85A5-49A3-B4D7-CB531AD55BFE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3E45D1CC-E1F2-4C52-8339-394B42F973B4}">
      <dgm:prSet phldrT="[Texto]" custT="1"/>
      <dgm:spPr/>
      <dgm:t>
        <a:bodyPr/>
        <a:lstStyle/>
        <a:p>
          <a:r>
            <a:rPr lang="es-MX" sz="2000" b="1" dirty="0">
              <a:latin typeface="HelveticaNeueLT Std" panose="020B0604020202020204" pitchFamily="34" charset="0"/>
            </a:rPr>
            <a:t>Gobierno, justicia y seguridad públicas</a:t>
          </a:r>
        </a:p>
      </dgm:t>
    </dgm:pt>
    <dgm:pt modelId="{45141A92-52AA-4CAB-BD27-BCB23FE30C00}" type="parTrans" cxnId="{B28B091E-CB3B-4CDE-A948-FD5B334B2B33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802F000B-BE44-406B-A1E9-08C9BBA93408}" type="sibTrans" cxnId="{B28B091E-CB3B-4CDE-A948-FD5B334B2B33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F3218869-B73F-49AD-AE9B-9DAE1CABA1DB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Pueblos indígenas</a:t>
          </a:r>
        </a:p>
      </dgm:t>
    </dgm:pt>
    <dgm:pt modelId="{C0B938A5-F9DA-40F7-A977-48B887D5A7C5}" type="parTrans" cxnId="{AB2991C3-A94D-44CC-93FF-3002EFE277DB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CF0183D7-C75D-4C66-9DA5-AD66A638D561}" type="sibTrans" cxnId="{AB2991C3-A94D-44CC-93FF-3002EFE277DB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7B9F35FF-54AD-4981-9842-F3BE932A4667}" type="pres">
      <dgm:prSet presAssocID="{B6C81813-5640-4E08-8C8D-A6DB1612D3A0}" presName="Name0" presStyleCnt="0">
        <dgm:presLayoutVars>
          <dgm:dir/>
          <dgm:animLvl val="lvl"/>
          <dgm:resizeHandles val="exact"/>
        </dgm:presLayoutVars>
      </dgm:prSet>
      <dgm:spPr/>
    </dgm:pt>
    <dgm:pt modelId="{E778FE7F-D86F-4BB7-8500-95647EE1EF36}" type="pres">
      <dgm:prSet presAssocID="{4B6745BA-D352-466E-B690-584802B75109}" presName="vertFlow" presStyleCnt="0"/>
      <dgm:spPr/>
    </dgm:pt>
    <dgm:pt modelId="{6CA625FE-F49B-4E74-B6F4-51E6305B7AD3}" type="pres">
      <dgm:prSet presAssocID="{4B6745BA-D352-466E-B690-584802B75109}" presName="header" presStyleLbl="node1" presStyleIdx="0" presStyleCnt="5" custScaleX="102365" custScaleY="372766"/>
      <dgm:spPr/>
    </dgm:pt>
    <dgm:pt modelId="{7770E094-FA15-4EA6-9C25-AC4BB9B04622}" type="pres">
      <dgm:prSet presAssocID="{4B6745BA-D352-466E-B690-584802B75109}" presName="hSp" presStyleCnt="0"/>
      <dgm:spPr/>
    </dgm:pt>
    <dgm:pt modelId="{9FB8ACC7-C7C3-4ECB-8DFA-59A62489C60A}" type="pres">
      <dgm:prSet presAssocID="{DCB1937C-9A22-4589-ADAB-46B993A563A1}" presName="vertFlow" presStyleCnt="0"/>
      <dgm:spPr/>
    </dgm:pt>
    <dgm:pt modelId="{E4F44543-7E19-4D97-9901-5546B0D4A3AE}" type="pres">
      <dgm:prSet presAssocID="{DCB1937C-9A22-4589-ADAB-46B993A563A1}" presName="header" presStyleLbl="node1" presStyleIdx="1" presStyleCnt="5" custScaleX="101184" custScaleY="372766"/>
      <dgm:spPr/>
    </dgm:pt>
    <dgm:pt modelId="{9866AFBB-C2F8-4868-86BD-945142799380}" type="pres">
      <dgm:prSet presAssocID="{DCB1937C-9A22-4589-ADAB-46B993A563A1}" presName="hSp" presStyleCnt="0"/>
      <dgm:spPr/>
    </dgm:pt>
    <dgm:pt modelId="{55B4B2B4-11AE-4BD9-A2DE-D14F097A9C34}" type="pres">
      <dgm:prSet presAssocID="{91E059A4-53EA-4A05-8E9C-F00AAA677D96}" presName="vertFlow" presStyleCnt="0"/>
      <dgm:spPr/>
    </dgm:pt>
    <dgm:pt modelId="{178FDD8B-6B03-4923-B1CB-93BFD9FC4376}" type="pres">
      <dgm:prSet presAssocID="{91E059A4-53EA-4A05-8E9C-F00AAA677D96}" presName="header" presStyleLbl="node1" presStyleIdx="2" presStyleCnt="5" custScaleX="101477" custScaleY="372766"/>
      <dgm:spPr/>
    </dgm:pt>
    <dgm:pt modelId="{B38A15D2-DF60-43BF-AE77-76804BAA7B53}" type="pres">
      <dgm:prSet presAssocID="{91E059A4-53EA-4A05-8E9C-F00AAA677D96}" presName="hSp" presStyleCnt="0"/>
      <dgm:spPr/>
    </dgm:pt>
    <dgm:pt modelId="{765D156E-22C6-49E6-829D-7155FC48FA26}" type="pres">
      <dgm:prSet presAssocID="{3E45D1CC-E1F2-4C52-8339-394B42F973B4}" presName="vertFlow" presStyleCnt="0"/>
      <dgm:spPr/>
    </dgm:pt>
    <dgm:pt modelId="{778EA203-E625-417B-8FAD-651289B6D315}" type="pres">
      <dgm:prSet presAssocID="{3E45D1CC-E1F2-4C52-8339-394B42F973B4}" presName="header" presStyleLbl="node1" presStyleIdx="3" presStyleCnt="5" custScaleX="101771" custScaleY="372766"/>
      <dgm:spPr/>
    </dgm:pt>
    <dgm:pt modelId="{68B7101B-DABE-4065-B0CB-3D0167DDEE56}" type="pres">
      <dgm:prSet presAssocID="{3E45D1CC-E1F2-4C52-8339-394B42F973B4}" presName="hSp" presStyleCnt="0"/>
      <dgm:spPr/>
    </dgm:pt>
    <dgm:pt modelId="{3C6EFDA9-E0E2-4108-9BC0-E16E509054D0}" type="pres">
      <dgm:prSet presAssocID="{F3218869-B73F-49AD-AE9B-9DAE1CABA1DB}" presName="vertFlow" presStyleCnt="0"/>
      <dgm:spPr/>
    </dgm:pt>
    <dgm:pt modelId="{BACE91CD-3463-4A7F-BBD8-923A0243DBA1}" type="pres">
      <dgm:prSet presAssocID="{F3218869-B73F-49AD-AE9B-9DAE1CABA1DB}" presName="header" presStyleLbl="node1" presStyleIdx="4" presStyleCnt="5" custScaleX="102067" custScaleY="372766"/>
      <dgm:spPr/>
    </dgm:pt>
  </dgm:ptLst>
  <dgm:cxnLst>
    <dgm:cxn modelId="{B28B091E-CB3B-4CDE-A948-FD5B334B2B33}" srcId="{B6C81813-5640-4E08-8C8D-A6DB1612D3A0}" destId="{3E45D1CC-E1F2-4C52-8339-394B42F973B4}" srcOrd="3" destOrd="0" parTransId="{45141A92-52AA-4CAB-BD27-BCB23FE30C00}" sibTransId="{802F000B-BE44-406B-A1E9-08C9BBA93408}"/>
    <dgm:cxn modelId="{15196821-BAB4-455C-98A9-2D109A77E0E4}" type="presOf" srcId="{3E45D1CC-E1F2-4C52-8339-394B42F973B4}" destId="{778EA203-E625-417B-8FAD-651289B6D315}" srcOrd="0" destOrd="0" presId="urn:microsoft.com/office/officeart/2005/8/layout/lProcess1"/>
    <dgm:cxn modelId="{D428E73B-AC9B-449E-8E0D-34835FC770F2}" srcId="{B6C81813-5640-4E08-8C8D-A6DB1612D3A0}" destId="{4B6745BA-D352-466E-B690-584802B75109}" srcOrd="0" destOrd="0" parTransId="{CEB5F551-CC73-4E1C-9D4F-545CF3A4C7AD}" sibTransId="{AD931B98-0A87-49B4-AA59-55CE4ACE8ECE}"/>
    <dgm:cxn modelId="{D17C6B47-CD82-47F4-B7A3-E8D9B3E26462}" srcId="{B6C81813-5640-4E08-8C8D-A6DB1612D3A0}" destId="{DCB1937C-9A22-4589-ADAB-46B993A563A1}" srcOrd="1" destOrd="0" parTransId="{0AC67DAE-9725-4D2A-AC16-8720AAAAE426}" sibTransId="{8B988D10-13C4-416D-98A8-831836154774}"/>
    <dgm:cxn modelId="{19521A69-97BE-447E-816C-6EB43E078CA9}" type="presOf" srcId="{91E059A4-53EA-4A05-8E9C-F00AAA677D96}" destId="{178FDD8B-6B03-4923-B1CB-93BFD9FC4376}" srcOrd="0" destOrd="0" presId="urn:microsoft.com/office/officeart/2005/8/layout/lProcess1"/>
    <dgm:cxn modelId="{CE30F17A-0190-41BA-92C8-B0BBDF6231CD}" type="presOf" srcId="{4B6745BA-D352-466E-B690-584802B75109}" destId="{6CA625FE-F49B-4E74-B6F4-51E6305B7AD3}" srcOrd="0" destOrd="0" presId="urn:microsoft.com/office/officeart/2005/8/layout/lProcess1"/>
    <dgm:cxn modelId="{AB2991C3-A94D-44CC-93FF-3002EFE277DB}" srcId="{B6C81813-5640-4E08-8C8D-A6DB1612D3A0}" destId="{F3218869-B73F-49AD-AE9B-9DAE1CABA1DB}" srcOrd="4" destOrd="0" parTransId="{C0B938A5-F9DA-40F7-A977-48B887D5A7C5}" sibTransId="{CF0183D7-C75D-4C66-9DA5-AD66A638D561}"/>
    <dgm:cxn modelId="{D8DC21D4-85A5-49A3-B4D7-CB531AD55BFE}" srcId="{B6C81813-5640-4E08-8C8D-A6DB1612D3A0}" destId="{91E059A4-53EA-4A05-8E9C-F00AAA677D96}" srcOrd="2" destOrd="0" parTransId="{C714E935-0F54-4D3A-B0D4-344545A9EFA7}" sibTransId="{C556954A-9049-4E06-9459-63CE2A208FF8}"/>
    <dgm:cxn modelId="{5956D1EC-3908-4AC4-B345-8C62D2009A86}" type="presOf" srcId="{DCB1937C-9A22-4589-ADAB-46B993A563A1}" destId="{E4F44543-7E19-4D97-9901-5546B0D4A3AE}" srcOrd="0" destOrd="0" presId="urn:microsoft.com/office/officeart/2005/8/layout/lProcess1"/>
    <dgm:cxn modelId="{3B30EFF4-CB61-4D13-8AC3-3AC03A724305}" type="presOf" srcId="{B6C81813-5640-4E08-8C8D-A6DB1612D3A0}" destId="{7B9F35FF-54AD-4981-9842-F3BE932A4667}" srcOrd="0" destOrd="0" presId="urn:microsoft.com/office/officeart/2005/8/layout/lProcess1"/>
    <dgm:cxn modelId="{CF1DA1F6-1DA9-4E5E-B3D2-C703521E4604}" type="presOf" srcId="{F3218869-B73F-49AD-AE9B-9DAE1CABA1DB}" destId="{BACE91CD-3463-4A7F-BBD8-923A0243DBA1}" srcOrd="0" destOrd="0" presId="urn:microsoft.com/office/officeart/2005/8/layout/lProcess1"/>
    <dgm:cxn modelId="{8F142B84-E39E-44EA-8710-0E0241728E4A}" type="presParOf" srcId="{7B9F35FF-54AD-4981-9842-F3BE932A4667}" destId="{E778FE7F-D86F-4BB7-8500-95647EE1EF36}" srcOrd="0" destOrd="0" presId="urn:microsoft.com/office/officeart/2005/8/layout/lProcess1"/>
    <dgm:cxn modelId="{BE4E6C55-B277-42A1-9C34-A9BB8A1D3009}" type="presParOf" srcId="{E778FE7F-D86F-4BB7-8500-95647EE1EF36}" destId="{6CA625FE-F49B-4E74-B6F4-51E6305B7AD3}" srcOrd="0" destOrd="0" presId="urn:microsoft.com/office/officeart/2005/8/layout/lProcess1"/>
    <dgm:cxn modelId="{A9EB5F2A-902F-4A76-886D-BC01AECBD7E1}" type="presParOf" srcId="{7B9F35FF-54AD-4981-9842-F3BE932A4667}" destId="{7770E094-FA15-4EA6-9C25-AC4BB9B04622}" srcOrd="1" destOrd="0" presId="urn:microsoft.com/office/officeart/2005/8/layout/lProcess1"/>
    <dgm:cxn modelId="{C8362354-6D42-440B-A87E-B8B6B49E8D0E}" type="presParOf" srcId="{7B9F35FF-54AD-4981-9842-F3BE932A4667}" destId="{9FB8ACC7-C7C3-4ECB-8DFA-59A62489C60A}" srcOrd="2" destOrd="0" presId="urn:microsoft.com/office/officeart/2005/8/layout/lProcess1"/>
    <dgm:cxn modelId="{4C4DAE8B-65D9-4B6C-A123-6EB0B1072889}" type="presParOf" srcId="{9FB8ACC7-C7C3-4ECB-8DFA-59A62489C60A}" destId="{E4F44543-7E19-4D97-9901-5546B0D4A3AE}" srcOrd="0" destOrd="0" presId="urn:microsoft.com/office/officeart/2005/8/layout/lProcess1"/>
    <dgm:cxn modelId="{CFA90E0C-F6D4-4723-B6F4-EBA4B9B70CE9}" type="presParOf" srcId="{7B9F35FF-54AD-4981-9842-F3BE932A4667}" destId="{9866AFBB-C2F8-4868-86BD-945142799380}" srcOrd="3" destOrd="0" presId="urn:microsoft.com/office/officeart/2005/8/layout/lProcess1"/>
    <dgm:cxn modelId="{31288AB4-94F8-4250-A863-FBB3CF80BBB9}" type="presParOf" srcId="{7B9F35FF-54AD-4981-9842-F3BE932A4667}" destId="{55B4B2B4-11AE-4BD9-A2DE-D14F097A9C34}" srcOrd="4" destOrd="0" presId="urn:microsoft.com/office/officeart/2005/8/layout/lProcess1"/>
    <dgm:cxn modelId="{0035FE67-2E27-47AC-A9F9-EA85C96CC1ED}" type="presParOf" srcId="{55B4B2B4-11AE-4BD9-A2DE-D14F097A9C34}" destId="{178FDD8B-6B03-4923-B1CB-93BFD9FC4376}" srcOrd="0" destOrd="0" presId="urn:microsoft.com/office/officeart/2005/8/layout/lProcess1"/>
    <dgm:cxn modelId="{0076304F-7E29-4DB0-B22E-7D07AA2712CD}" type="presParOf" srcId="{7B9F35FF-54AD-4981-9842-F3BE932A4667}" destId="{B38A15D2-DF60-43BF-AE77-76804BAA7B53}" srcOrd="5" destOrd="0" presId="urn:microsoft.com/office/officeart/2005/8/layout/lProcess1"/>
    <dgm:cxn modelId="{AC78A240-1942-4B89-8CB8-C2CB8A423A76}" type="presParOf" srcId="{7B9F35FF-54AD-4981-9842-F3BE932A4667}" destId="{765D156E-22C6-49E6-829D-7155FC48FA26}" srcOrd="6" destOrd="0" presId="urn:microsoft.com/office/officeart/2005/8/layout/lProcess1"/>
    <dgm:cxn modelId="{A53A8F2D-EE03-41B3-BF38-66BF74D71343}" type="presParOf" srcId="{765D156E-22C6-49E6-829D-7155FC48FA26}" destId="{778EA203-E625-417B-8FAD-651289B6D315}" srcOrd="0" destOrd="0" presId="urn:microsoft.com/office/officeart/2005/8/layout/lProcess1"/>
    <dgm:cxn modelId="{F01604C7-2BF7-410A-A842-DD6974231860}" type="presParOf" srcId="{7B9F35FF-54AD-4981-9842-F3BE932A4667}" destId="{68B7101B-DABE-4065-B0CB-3D0167DDEE56}" srcOrd="7" destOrd="0" presId="urn:microsoft.com/office/officeart/2005/8/layout/lProcess1"/>
    <dgm:cxn modelId="{CF1B978F-287F-4D9F-A805-80D0F7118982}" type="presParOf" srcId="{7B9F35FF-54AD-4981-9842-F3BE932A4667}" destId="{3C6EFDA9-E0E2-4108-9BC0-E16E509054D0}" srcOrd="8" destOrd="0" presId="urn:microsoft.com/office/officeart/2005/8/layout/lProcess1"/>
    <dgm:cxn modelId="{5FEA2457-BCF9-4F00-82CD-967C7F94C828}" type="presParOf" srcId="{3C6EFDA9-E0E2-4108-9BC0-E16E509054D0}" destId="{BACE91CD-3463-4A7F-BBD8-923A0243DBA1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4B2134-0B24-4D80-A9C8-E80C34437634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D9CF85CC-EE54-4ACA-91F1-4877084B0776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Derechos humanos</a:t>
          </a:r>
        </a:p>
      </dgm:t>
    </dgm:pt>
    <dgm:pt modelId="{1447A731-3D0D-4AFA-8356-BB77CF0B2CD7}" type="parTrans" cxnId="{44F5DD07-4276-48E3-94E0-9186F5A84DB2}">
      <dgm:prSet/>
      <dgm:spPr/>
      <dgm:t>
        <a:bodyPr/>
        <a:lstStyle/>
        <a:p>
          <a:endParaRPr lang="es-MX" sz="1800"/>
        </a:p>
      </dgm:t>
    </dgm:pt>
    <dgm:pt modelId="{B0B6EBD8-913F-4436-B296-C19B4091B968}" type="sibTrans" cxnId="{44F5DD07-4276-48E3-94E0-9186F5A84DB2}">
      <dgm:prSet/>
      <dgm:spPr/>
      <dgm:t>
        <a:bodyPr/>
        <a:lstStyle/>
        <a:p>
          <a:endParaRPr lang="es-MX" sz="1800"/>
        </a:p>
      </dgm:t>
    </dgm:pt>
    <dgm:pt modelId="{4CA3D1C4-1DC2-4A34-9B9D-544186E30E0B}">
      <dgm:prSet phldrT="[Texto]" custT="1"/>
      <dgm:spPr/>
      <dgm:t>
        <a:bodyPr/>
        <a:lstStyle/>
        <a:p>
          <a:r>
            <a:rPr lang="es-MX" sz="1600" b="1" dirty="0">
              <a:latin typeface="HelveticaNeueLT Std" panose="020B0604020202020204" pitchFamily="34" charset="0"/>
            </a:rPr>
            <a:t>Política y planeación económica y social</a:t>
          </a:r>
        </a:p>
      </dgm:t>
    </dgm:pt>
    <dgm:pt modelId="{C4899739-9B72-4049-BCE9-E818962E8D1F}" type="parTrans" cxnId="{E339BA4B-7330-4F65-A5CC-25347E26CE27}">
      <dgm:prSet/>
      <dgm:spPr/>
      <dgm:t>
        <a:bodyPr/>
        <a:lstStyle/>
        <a:p>
          <a:endParaRPr lang="es-MX" sz="1800"/>
        </a:p>
      </dgm:t>
    </dgm:pt>
    <dgm:pt modelId="{5A1DD472-797A-4C8C-A909-C5D5CA7483EC}" type="sibTrans" cxnId="{E339BA4B-7330-4F65-A5CC-25347E26CE27}">
      <dgm:prSet/>
      <dgm:spPr/>
      <dgm:t>
        <a:bodyPr/>
        <a:lstStyle/>
        <a:p>
          <a:endParaRPr lang="es-MX" sz="1800"/>
        </a:p>
      </dgm:t>
    </dgm:pt>
    <dgm:pt modelId="{874AA90E-79FD-4F3B-9AE3-906D521C6528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Infraestructura hidráulica y de saneamiento</a:t>
          </a:r>
        </a:p>
      </dgm:t>
    </dgm:pt>
    <dgm:pt modelId="{410958B1-9D81-4076-A7D7-3A174A28493A}" type="parTrans" cxnId="{5172F499-654E-4DC9-8B07-CE0CC3AC99E4}">
      <dgm:prSet/>
      <dgm:spPr/>
      <dgm:t>
        <a:bodyPr/>
        <a:lstStyle/>
        <a:p>
          <a:endParaRPr lang="es-MX" sz="1800"/>
        </a:p>
      </dgm:t>
    </dgm:pt>
    <dgm:pt modelId="{3DF1D3C2-1083-4F0D-AE16-43E59907A55C}" type="sibTrans" cxnId="{5172F499-654E-4DC9-8B07-CE0CC3AC99E4}">
      <dgm:prSet/>
      <dgm:spPr/>
      <dgm:t>
        <a:bodyPr/>
        <a:lstStyle/>
        <a:p>
          <a:endParaRPr lang="es-MX" sz="1800"/>
        </a:p>
      </dgm:t>
    </dgm:pt>
    <dgm:pt modelId="{DD56FC05-76DB-44CD-A54A-2F7B486786EB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C</a:t>
          </a:r>
          <a:r>
            <a:rPr lang="es-MX" sz="1400" b="1" dirty="0">
              <a:latin typeface="HelveticaNeueLT Std" panose="020B0604020202020204" pitchFamily="34" charset="0"/>
            </a:rPr>
            <a:t>omercio, abasto y almacenamiento de productos básicos</a:t>
          </a:r>
        </a:p>
      </dgm:t>
    </dgm:pt>
    <dgm:pt modelId="{788C8D26-C567-4987-93CB-48F6919CA68D}" type="parTrans" cxnId="{209CBE84-F981-4E59-9B12-81441A61611B}">
      <dgm:prSet/>
      <dgm:spPr/>
      <dgm:t>
        <a:bodyPr/>
        <a:lstStyle/>
        <a:p>
          <a:endParaRPr lang="es-MX" sz="1800"/>
        </a:p>
      </dgm:t>
    </dgm:pt>
    <dgm:pt modelId="{7B0E359C-1BFD-456B-AEC8-9F5A5D76F643}" type="sibTrans" cxnId="{209CBE84-F981-4E59-9B12-81441A61611B}">
      <dgm:prSet/>
      <dgm:spPr/>
      <dgm:t>
        <a:bodyPr/>
        <a:lstStyle/>
        <a:p>
          <a:endParaRPr lang="es-MX" sz="1800"/>
        </a:p>
      </dgm:t>
    </dgm:pt>
    <dgm:pt modelId="{3E70901E-E069-40FF-A5B5-765A572BC17A}" type="pres">
      <dgm:prSet presAssocID="{7A4B2134-0B24-4D80-A9C8-E80C34437634}" presName="Name0" presStyleCnt="0">
        <dgm:presLayoutVars>
          <dgm:dir/>
          <dgm:animLvl val="lvl"/>
          <dgm:resizeHandles val="exact"/>
        </dgm:presLayoutVars>
      </dgm:prSet>
      <dgm:spPr/>
    </dgm:pt>
    <dgm:pt modelId="{429712F9-8A5A-422B-8A35-5643BB62BD38}" type="pres">
      <dgm:prSet presAssocID="{D9CF85CC-EE54-4ACA-91F1-4877084B0776}" presName="vertFlow" presStyleCnt="0"/>
      <dgm:spPr/>
    </dgm:pt>
    <dgm:pt modelId="{AE4EF69A-CBD9-4B4E-ABE4-B59280EA57D3}" type="pres">
      <dgm:prSet presAssocID="{D9CF85CC-EE54-4ACA-91F1-4877084B0776}" presName="header" presStyleLbl="node1" presStyleIdx="0" presStyleCnt="4" custScaleY="199217"/>
      <dgm:spPr/>
    </dgm:pt>
    <dgm:pt modelId="{7C3C8CB5-B8FD-4C3B-A764-8AFBD5972643}" type="pres">
      <dgm:prSet presAssocID="{D9CF85CC-EE54-4ACA-91F1-4877084B0776}" presName="hSp" presStyleCnt="0"/>
      <dgm:spPr/>
    </dgm:pt>
    <dgm:pt modelId="{4D24BACB-D446-42E0-9D31-AA92A03A4A13}" type="pres">
      <dgm:prSet presAssocID="{4CA3D1C4-1DC2-4A34-9B9D-544186E30E0B}" presName="vertFlow" presStyleCnt="0"/>
      <dgm:spPr/>
    </dgm:pt>
    <dgm:pt modelId="{8D80AF3C-AAF4-4A02-89EA-A1C947DD771F}" type="pres">
      <dgm:prSet presAssocID="{4CA3D1C4-1DC2-4A34-9B9D-544186E30E0B}" presName="header" presStyleLbl="node1" presStyleIdx="1" presStyleCnt="4" custScaleY="199217"/>
      <dgm:spPr/>
    </dgm:pt>
    <dgm:pt modelId="{423B3876-C3A6-40A2-9FE3-633D1D174B0D}" type="pres">
      <dgm:prSet presAssocID="{4CA3D1C4-1DC2-4A34-9B9D-544186E30E0B}" presName="hSp" presStyleCnt="0"/>
      <dgm:spPr/>
    </dgm:pt>
    <dgm:pt modelId="{A47539B9-F61C-4234-8B5E-4FC7C636F740}" type="pres">
      <dgm:prSet presAssocID="{874AA90E-79FD-4F3B-9AE3-906D521C6528}" presName="vertFlow" presStyleCnt="0"/>
      <dgm:spPr/>
    </dgm:pt>
    <dgm:pt modelId="{56CD9096-37EB-470B-BBA2-712004DE3928}" type="pres">
      <dgm:prSet presAssocID="{874AA90E-79FD-4F3B-9AE3-906D521C6528}" presName="header" presStyleLbl="node1" presStyleIdx="2" presStyleCnt="4" custScaleY="199217"/>
      <dgm:spPr/>
    </dgm:pt>
    <dgm:pt modelId="{4028F20E-0F25-4DF9-BBC4-BEBB7B0DDF3D}" type="pres">
      <dgm:prSet presAssocID="{874AA90E-79FD-4F3B-9AE3-906D521C6528}" presName="hSp" presStyleCnt="0"/>
      <dgm:spPr/>
    </dgm:pt>
    <dgm:pt modelId="{01454DB4-E494-4E5B-918D-FA1BC792223B}" type="pres">
      <dgm:prSet presAssocID="{DD56FC05-76DB-44CD-A54A-2F7B486786EB}" presName="vertFlow" presStyleCnt="0"/>
      <dgm:spPr/>
    </dgm:pt>
    <dgm:pt modelId="{FD3AD5E9-CC4D-4C0A-95FA-634196283B4B}" type="pres">
      <dgm:prSet presAssocID="{DD56FC05-76DB-44CD-A54A-2F7B486786EB}" presName="header" presStyleLbl="node1" presStyleIdx="3" presStyleCnt="4" custScaleY="199217"/>
      <dgm:spPr/>
    </dgm:pt>
  </dgm:ptLst>
  <dgm:cxnLst>
    <dgm:cxn modelId="{44F5DD07-4276-48E3-94E0-9186F5A84DB2}" srcId="{7A4B2134-0B24-4D80-A9C8-E80C34437634}" destId="{D9CF85CC-EE54-4ACA-91F1-4877084B0776}" srcOrd="0" destOrd="0" parTransId="{1447A731-3D0D-4AFA-8356-BB77CF0B2CD7}" sibTransId="{B0B6EBD8-913F-4436-B296-C19B4091B968}"/>
    <dgm:cxn modelId="{02784108-D009-4945-8093-C967567DA84B}" type="presOf" srcId="{4CA3D1C4-1DC2-4A34-9B9D-544186E30E0B}" destId="{8D80AF3C-AAF4-4A02-89EA-A1C947DD771F}" srcOrd="0" destOrd="0" presId="urn:microsoft.com/office/officeart/2005/8/layout/lProcess1"/>
    <dgm:cxn modelId="{AC3B921F-A4CC-4D1A-A693-87D2E398C5B7}" type="presOf" srcId="{DD56FC05-76DB-44CD-A54A-2F7B486786EB}" destId="{FD3AD5E9-CC4D-4C0A-95FA-634196283B4B}" srcOrd="0" destOrd="0" presId="urn:microsoft.com/office/officeart/2005/8/layout/lProcess1"/>
    <dgm:cxn modelId="{08CB6E3C-4CF9-4277-8ADF-86BCC6F058B9}" type="presOf" srcId="{7A4B2134-0B24-4D80-A9C8-E80C34437634}" destId="{3E70901E-E069-40FF-A5B5-765A572BC17A}" srcOrd="0" destOrd="0" presId="urn:microsoft.com/office/officeart/2005/8/layout/lProcess1"/>
    <dgm:cxn modelId="{E339BA4B-7330-4F65-A5CC-25347E26CE27}" srcId="{7A4B2134-0B24-4D80-A9C8-E80C34437634}" destId="{4CA3D1C4-1DC2-4A34-9B9D-544186E30E0B}" srcOrd="1" destOrd="0" parTransId="{C4899739-9B72-4049-BCE9-E818962E8D1F}" sibTransId="{5A1DD472-797A-4C8C-A909-C5D5CA7483EC}"/>
    <dgm:cxn modelId="{3500A57F-89A8-41CD-9B0C-4290F80DA4F6}" type="presOf" srcId="{D9CF85CC-EE54-4ACA-91F1-4877084B0776}" destId="{AE4EF69A-CBD9-4B4E-ABE4-B59280EA57D3}" srcOrd="0" destOrd="0" presId="urn:microsoft.com/office/officeart/2005/8/layout/lProcess1"/>
    <dgm:cxn modelId="{209CBE84-F981-4E59-9B12-81441A61611B}" srcId="{7A4B2134-0B24-4D80-A9C8-E80C34437634}" destId="{DD56FC05-76DB-44CD-A54A-2F7B486786EB}" srcOrd="3" destOrd="0" parTransId="{788C8D26-C567-4987-93CB-48F6919CA68D}" sibTransId="{7B0E359C-1BFD-456B-AEC8-9F5A5D76F643}"/>
    <dgm:cxn modelId="{5172F499-654E-4DC9-8B07-CE0CC3AC99E4}" srcId="{7A4B2134-0B24-4D80-A9C8-E80C34437634}" destId="{874AA90E-79FD-4F3B-9AE3-906D521C6528}" srcOrd="2" destOrd="0" parTransId="{410958B1-9D81-4076-A7D7-3A174A28493A}" sibTransId="{3DF1D3C2-1083-4F0D-AE16-43E59907A55C}"/>
    <dgm:cxn modelId="{85D25EE4-4CA7-4CA3-8CE3-57371F00EA3F}" type="presOf" srcId="{874AA90E-79FD-4F3B-9AE3-906D521C6528}" destId="{56CD9096-37EB-470B-BBA2-712004DE3928}" srcOrd="0" destOrd="0" presId="urn:microsoft.com/office/officeart/2005/8/layout/lProcess1"/>
    <dgm:cxn modelId="{0B5C533A-5D4B-40BF-B910-83E50AD6D464}" type="presParOf" srcId="{3E70901E-E069-40FF-A5B5-765A572BC17A}" destId="{429712F9-8A5A-422B-8A35-5643BB62BD38}" srcOrd="0" destOrd="0" presId="urn:microsoft.com/office/officeart/2005/8/layout/lProcess1"/>
    <dgm:cxn modelId="{22227C06-3671-4BCE-8E15-B7E3584D9052}" type="presParOf" srcId="{429712F9-8A5A-422B-8A35-5643BB62BD38}" destId="{AE4EF69A-CBD9-4B4E-ABE4-B59280EA57D3}" srcOrd="0" destOrd="0" presId="urn:microsoft.com/office/officeart/2005/8/layout/lProcess1"/>
    <dgm:cxn modelId="{94E19F86-22E9-4218-8FAD-114B5C360AD6}" type="presParOf" srcId="{3E70901E-E069-40FF-A5B5-765A572BC17A}" destId="{7C3C8CB5-B8FD-4C3B-A764-8AFBD5972643}" srcOrd="1" destOrd="0" presId="urn:microsoft.com/office/officeart/2005/8/layout/lProcess1"/>
    <dgm:cxn modelId="{B8488505-2750-497D-9097-5819CEA1281A}" type="presParOf" srcId="{3E70901E-E069-40FF-A5B5-765A572BC17A}" destId="{4D24BACB-D446-42E0-9D31-AA92A03A4A13}" srcOrd="2" destOrd="0" presId="urn:microsoft.com/office/officeart/2005/8/layout/lProcess1"/>
    <dgm:cxn modelId="{3C63D021-C4D6-452C-A2D5-B565F71CE679}" type="presParOf" srcId="{4D24BACB-D446-42E0-9D31-AA92A03A4A13}" destId="{8D80AF3C-AAF4-4A02-89EA-A1C947DD771F}" srcOrd="0" destOrd="0" presId="urn:microsoft.com/office/officeart/2005/8/layout/lProcess1"/>
    <dgm:cxn modelId="{B528FA3D-2908-40C3-8BF6-BFD0FE451B3C}" type="presParOf" srcId="{3E70901E-E069-40FF-A5B5-765A572BC17A}" destId="{423B3876-C3A6-40A2-9FE3-633D1D174B0D}" srcOrd="3" destOrd="0" presId="urn:microsoft.com/office/officeart/2005/8/layout/lProcess1"/>
    <dgm:cxn modelId="{09B28D47-0DD9-4744-A380-DDA9B719E695}" type="presParOf" srcId="{3E70901E-E069-40FF-A5B5-765A572BC17A}" destId="{A47539B9-F61C-4234-8B5E-4FC7C636F740}" srcOrd="4" destOrd="0" presId="urn:microsoft.com/office/officeart/2005/8/layout/lProcess1"/>
    <dgm:cxn modelId="{D8ECFBB7-2F63-4BBE-B148-37AB7CAC9ADA}" type="presParOf" srcId="{A47539B9-F61C-4234-8B5E-4FC7C636F740}" destId="{56CD9096-37EB-470B-BBA2-712004DE3928}" srcOrd="0" destOrd="0" presId="urn:microsoft.com/office/officeart/2005/8/layout/lProcess1"/>
    <dgm:cxn modelId="{EF93A2B2-4F91-4451-B791-1EABE0B667F1}" type="presParOf" srcId="{3E70901E-E069-40FF-A5B5-765A572BC17A}" destId="{4028F20E-0F25-4DF9-BBC4-BEBB7B0DDF3D}" srcOrd="5" destOrd="0" presId="urn:microsoft.com/office/officeart/2005/8/layout/lProcess1"/>
    <dgm:cxn modelId="{6F4E09DD-DDE0-41F9-AADE-BEA33DE36826}" type="presParOf" srcId="{3E70901E-E069-40FF-A5B5-765A572BC17A}" destId="{01454DB4-E494-4E5B-918D-FA1BC792223B}" srcOrd="6" destOrd="0" presId="urn:microsoft.com/office/officeart/2005/8/layout/lProcess1"/>
    <dgm:cxn modelId="{0AA61B49-8ABA-4700-91A8-B70539FA908A}" type="presParOf" srcId="{01454DB4-E494-4E5B-918D-FA1BC792223B}" destId="{FD3AD5E9-CC4D-4C0A-95FA-634196283B4B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4B2134-0B24-4D80-A9C8-E80C34437634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D9CF85CC-EE54-4ACA-91F1-4877084B0776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Asistencia y seguridad social</a:t>
          </a:r>
        </a:p>
      </dgm:t>
    </dgm:pt>
    <dgm:pt modelId="{1447A731-3D0D-4AFA-8356-BB77CF0B2CD7}" type="parTrans" cxnId="{44F5DD07-4276-48E3-94E0-9186F5A84DB2}">
      <dgm:prSet/>
      <dgm:spPr/>
      <dgm:t>
        <a:bodyPr/>
        <a:lstStyle/>
        <a:p>
          <a:endParaRPr lang="es-MX" sz="1800"/>
        </a:p>
      </dgm:t>
    </dgm:pt>
    <dgm:pt modelId="{B0B6EBD8-913F-4436-B296-C19B4091B968}" type="sibTrans" cxnId="{44F5DD07-4276-48E3-94E0-9186F5A84DB2}">
      <dgm:prSet/>
      <dgm:spPr/>
      <dgm:t>
        <a:bodyPr/>
        <a:lstStyle/>
        <a:p>
          <a:endParaRPr lang="es-MX" sz="1800"/>
        </a:p>
      </dgm:t>
    </dgm:pt>
    <dgm:pt modelId="{4CA3D1C4-1DC2-4A34-9B9D-544186E30E0B}">
      <dgm:prSet phldrT="[Texto]" custT="1"/>
      <dgm:spPr/>
      <dgm:t>
        <a:bodyPr/>
        <a:lstStyle/>
        <a:p>
          <a:r>
            <a:rPr lang="es-MX" sz="1600" b="1" dirty="0">
              <a:latin typeface="HelveticaNeueLT Std" panose="020B0604020202020204" pitchFamily="34" charset="0"/>
            </a:rPr>
            <a:t>Medio ambiente</a:t>
          </a:r>
        </a:p>
      </dgm:t>
    </dgm:pt>
    <dgm:pt modelId="{C4899739-9B72-4049-BCE9-E818962E8D1F}" type="parTrans" cxnId="{E339BA4B-7330-4F65-A5CC-25347E26CE27}">
      <dgm:prSet/>
      <dgm:spPr/>
      <dgm:t>
        <a:bodyPr/>
        <a:lstStyle/>
        <a:p>
          <a:endParaRPr lang="es-MX" sz="1800"/>
        </a:p>
      </dgm:t>
    </dgm:pt>
    <dgm:pt modelId="{5A1DD472-797A-4C8C-A909-C5D5CA7483EC}" type="sibTrans" cxnId="{E339BA4B-7330-4F65-A5CC-25347E26CE27}">
      <dgm:prSet/>
      <dgm:spPr/>
      <dgm:t>
        <a:bodyPr/>
        <a:lstStyle/>
        <a:p>
          <a:endParaRPr lang="es-MX" sz="1800"/>
        </a:p>
      </dgm:t>
    </dgm:pt>
    <dgm:pt modelId="{874AA90E-79FD-4F3B-9AE3-906D521C6528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Desarrollo Urbano</a:t>
          </a:r>
        </a:p>
      </dgm:t>
    </dgm:pt>
    <dgm:pt modelId="{410958B1-9D81-4076-A7D7-3A174A28493A}" type="parTrans" cxnId="{5172F499-654E-4DC9-8B07-CE0CC3AC99E4}">
      <dgm:prSet/>
      <dgm:spPr/>
      <dgm:t>
        <a:bodyPr/>
        <a:lstStyle/>
        <a:p>
          <a:endParaRPr lang="es-MX" sz="1800"/>
        </a:p>
      </dgm:t>
    </dgm:pt>
    <dgm:pt modelId="{3DF1D3C2-1083-4F0D-AE16-43E59907A55C}" type="sibTrans" cxnId="{5172F499-654E-4DC9-8B07-CE0CC3AC99E4}">
      <dgm:prSet/>
      <dgm:spPr/>
      <dgm:t>
        <a:bodyPr/>
        <a:lstStyle/>
        <a:p>
          <a:endParaRPr lang="es-MX" sz="1800"/>
        </a:p>
      </dgm:t>
    </dgm:pt>
    <dgm:pt modelId="{DD56FC05-76DB-44CD-A54A-2F7B486786EB}">
      <dgm:prSet phldrT="[Texto]" custT="1"/>
      <dgm:spPr/>
      <dgm:t>
        <a:bodyPr/>
        <a:lstStyle/>
        <a:p>
          <a:r>
            <a:rPr lang="es-MX" sz="1800" b="1" dirty="0">
              <a:latin typeface="HelveticaNeueLT Std" panose="020B0604020202020204" pitchFamily="34" charset="0"/>
            </a:rPr>
            <a:t>Desarrollo Tecnológico</a:t>
          </a:r>
          <a:endParaRPr lang="es-MX" sz="1400" b="1" dirty="0">
            <a:latin typeface="HelveticaNeueLT Std" panose="020B0604020202020204" pitchFamily="34" charset="0"/>
          </a:endParaRPr>
        </a:p>
      </dgm:t>
    </dgm:pt>
    <dgm:pt modelId="{788C8D26-C567-4987-93CB-48F6919CA68D}" type="parTrans" cxnId="{209CBE84-F981-4E59-9B12-81441A61611B}">
      <dgm:prSet/>
      <dgm:spPr/>
      <dgm:t>
        <a:bodyPr/>
        <a:lstStyle/>
        <a:p>
          <a:endParaRPr lang="es-MX" sz="1800"/>
        </a:p>
      </dgm:t>
    </dgm:pt>
    <dgm:pt modelId="{7B0E359C-1BFD-456B-AEC8-9F5A5D76F643}" type="sibTrans" cxnId="{209CBE84-F981-4E59-9B12-81441A61611B}">
      <dgm:prSet/>
      <dgm:spPr/>
      <dgm:t>
        <a:bodyPr/>
        <a:lstStyle/>
        <a:p>
          <a:endParaRPr lang="es-MX" sz="1800"/>
        </a:p>
      </dgm:t>
    </dgm:pt>
    <dgm:pt modelId="{3E70901E-E069-40FF-A5B5-765A572BC17A}" type="pres">
      <dgm:prSet presAssocID="{7A4B2134-0B24-4D80-A9C8-E80C34437634}" presName="Name0" presStyleCnt="0">
        <dgm:presLayoutVars>
          <dgm:dir/>
          <dgm:animLvl val="lvl"/>
          <dgm:resizeHandles val="exact"/>
        </dgm:presLayoutVars>
      </dgm:prSet>
      <dgm:spPr/>
    </dgm:pt>
    <dgm:pt modelId="{429712F9-8A5A-422B-8A35-5643BB62BD38}" type="pres">
      <dgm:prSet presAssocID="{D9CF85CC-EE54-4ACA-91F1-4877084B0776}" presName="vertFlow" presStyleCnt="0"/>
      <dgm:spPr/>
    </dgm:pt>
    <dgm:pt modelId="{AE4EF69A-CBD9-4B4E-ABE4-B59280EA57D3}" type="pres">
      <dgm:prSet presAssocID="{D9CF85CC-EE54-4ACA-91F1-4877084B0776}" presName="header" presStyleLbl="node1" presStyleIdx="0" presStyleCnt="4" custScaleY="199217"/>
      <dgm:spPr/>
    </dgm:pt>
    <dgm:pt modelId="{7C3C8CB5-B8FD-4C3B-A764-8AFBD5972643}" type="pres">
      <dgm:prSet presAssocID="{D9CF85CC-EE54-4ACA-91F1-4877084B0776}" presName="hSp" presStyleCnt="0"/>
      <dgm:spPr/>
    </dgm:pt>
    <dgm:pt modelId="{4D24BACB-D446-42E0-9D31-AA92A03A4A13}" type="pres">
      <dgm:prSet presAssocID="{4CA3D1C4-1DC2-4A34-9B9D-544186E30E0B}" presName="vertFlow" presStyleCnt="0"/>
      <dgm:spPr/>
    </dgm:pt>
    <dgm:pt modelId="{8D80AF3C-AAF4-4A02-89EA-A1C947DD771F}" type="pres">
      <dgm:prSet presAssocID="{4CA3D1C4-1DC2-4A34-9B9D-544186E30E0B}" presName="header" presStyleLbl="node1" presStyleIdx="1" presStyleCnt="4" custScaleY="199217"/>
      <dgm:spPr/>
    </dgm:pt>
    <dgm:pt modelId="{423B3876-C3A6-40A2-9FE3-633D1D174B0D}" type="pres">
      <dgm:prSet presAssocID="{4CA3D1C4-1DC2-4A34-9B9D-544186E30E0B}" presName="hSp" presStyleCnt="0"/>
      <dgm:spPr/>
    </dgm:pt>
    <dgm:pt modelId="{A47539B9-F61C-4234-8B5E-4FC7C636F740}" type="pres">
      <dgm:prSet presAssocID="{874AA90E-79FD-4F3B-9AE3-906D521C6528}" presName="vertFlow" presStyleCnt="0"/>
      <dgm:spPr/>
    </dgm:pt>
    <dgm:pt modelId="{56CD9096-37EB-470B-BBA2-712004DE3928}" type="pres">
      <dgm:prSet presAssocID="{874AA90E-79FD-4F3B-9AE3-906D521C6528}" presName="header" presStyleLbl="node1" presStyleIdx="2" presStyleCnt="4" custScaleY="199217"/>
      <dgm:spPr/>
    </dgm:pt>
    <dgm:pt modelId="{4028F20E-0F25-4DF9-BBC4-BEBB7B0DDF3D}" type="pres">
      <dgm:prSet presAssocID="{874AA90E-79FD-4F3B-9AE3-906D521C6528}" presName="hSp" presStyleCnt="0"/>
      <dgm:spPr/>
    </dgm:pt>
    <dgm:pt modelId="{01454DB4-E494-4E5B-918D-FA1BC792223B}" type="pres">
      <dgm:prSet presAssocID="{DD56FC05-76DB-44CD-A54A-2F7B486786EB}" presName="vertFlow" presStyleCnt="0"/>
      <dgm:spPr/>
    </dgm:pt>
    <dgm:pt modelId="{FD3AD5E9-CC4D-4C0A-95FA-634196283B4B}" type="pres">
      <dgm:prSet presAssocID="{DD56FC05-76DB-44CD-A54A-2F7B486786EB}" presName="header" presStyleLbl="node1" presStyleIdx="3" presStyleCnt="4" custScaleY="199217"/>
      <dgm:spPr/>
    </dgm:pt>
  </dgm:ptLst>
  <dgm:cxnLst>
    <dgm:cxn modelId="{44F5DD07-4276-48E3-94E0-9186F5A84DB2}" srcId="{7A4B2134-0B24-4D80-A9C8-E80C34437634}" destId="{D9CF85CC-EE54-4ACA-91F1-4877084B0776}" srcOrd="0" destOrd="0" parTransId="{1447A731-3D0D-4AFA-8356-BB77CF0B2CD7}" sibTransId="{B0B6EBD8-913F-4436-B296-C19B4091B968}"/>
    <dgm:cxn modelId="{02784108-D009-4945-8093-C967567DA84B}" type="presOf" srcId="{4CA3D1C4-1DC2-4A34-9B9D-544186E30E0B}" destId="{8D80AF3C-AAF4-4A02-89EA-A1C947DD771F}" srcOrd="0" destOrd="0" presId="urn:microsoft.com/office/officeart/2005/8/layout/lProcess1"/>
    <dgm:cxn modelId="{AC3B921F-A4CC-4D1A-A693-87D2E398C5B7}" type="presOf" srcId="{DD56FC05-76DB-44CD-A54A-2F7B486786EB}" destId="{FD3AD5E9-CC4D-4C0A-95FA-634196283B4B}" srcOrd="0" destOrd="0" presId="urn:microsoft.com/office/officeart/2005/8/layout/lProcess1"/>
    <dgm:cxn modelId="{08CB6E3C-4CF9-4277-8ADF-86BCC6F058B9}" type="presOf" srcId="{7A4B2134-0B24-4D80-A9C8-E80C34437634}" destId="{3E70901E-E069-40FF-A5B5-765A572BC17A}" srcOrd="0" destOrd="0" presId="urn:microsoft.com/office/officeart/2005/8/layout/lProcess1"/>
    <dgm:cxn modelId="{E339BA4B-7330-4F65-A5CC-25347E26CE27}" srcId="{7A4B2134-0B24-4D80-A9C8-E80C34437634}" destId="{4CA3D1C4-1DC2-4A34-9B9D-544186E30E0B}" srcOrd="1" destOrd="0" parTransId="{C4899739-9B72-4049-BCE9-E818962E8D1F}" sibTransId="{5A1DD472-797A-4C8C-A909-C5D5CA7483EC}"/>
    <dgm:cxn modelId="{3500A57F-89A8-41CD-9B0C-4290F80DA4F6}" type="presOf" srcId="{D9CF85CC-EE54-4ACA-91F1-4877084B0776}" destId="{AE4EF69A-CBD9-4B4E-ABE4-B59280EA57D3}" srcOrd="0" destOrd="0" presId="urn:microsoft.com/office/officeart/2005/8/layout/lProcess1"/>
    <dgm:cxn modelId="{209CBE84-F981-4E59-9B12-81441A61611B}" srcId="{7A4B2134-0B24-4D80-A9C8-E80C34437634}" destId="{DD56FC05-76DB-44CD-A54A-2F7B486786EB}" srcOrd="3" destOrd="0" parTransId="{788C8D26-C567-4987-93CB-48F6919CA68D}" sibTransId="{7B0E359C-1BFD-456B-AEC8-9F5A5D76F643}"/>
    <dgm:cxn modelId="{5172F499-654E-4DC9-8B07-CE0CC3AC99E4}" srcId="{7A4B2134-0B24-4D80-A9C8-E80C34437634}" destId="{874AA90E-79FD-4F3B-9AE3-906D521C6528}" srcOrd="2" destOrd="0" parTransId="{410958B1-9D81-4076-A7D7-3A174A28493A}" sibTransId="{3DF1D3C2-1083-4F0D-AE16-43E59907A55C}"/>
    <dgm:cxn modelId="{85D25EE4-4CA7-4CA3-8CE3-57371F00EA3F}" type="presOf" srcId="{874AA90E-79FD-4F3B-9AE3-906D521C6528}" destId="{56CD9096-37EB-470B-BBA2-712004DE3928}" srcOrd="0" destOrd="0" presId="urn:microsoft.com/office/officeart/2005/8/layout/lProcess1"/>
    <dgm:cxn modelId="{0B5C533A-5D4B-40BF-B910-83E50AD6D464}" type="presParOf" srcId="{3E70901E-E069-40FF-A5B5-765A572BC17A}" destId="{429712F9-8A5A-422B-8A35-5643BB62BD38}" srcOrd="0" destOrd="0" presId="urn:microsoft.com/office/officeart/2005/8/layout/lProcess1"/>
    <dgm:cxn modelId="{22227C06-3671-4BCE-8E15-B7E3584D9052}" type="presParOf" srcId="{429712F9-8A5A-422B-8A35-5643BB62BD38}" destId="{AE4EF69A-CBD9-4B4E-ABE4-B59280EA57D3}" srcOrd="0" destOrd="0" presId="urn:microsoft.com/office/officeart/2005/8/layout/lProcess1"/>
    <dgm:cxn modelId="{94E19F86-22E9-4218-8FAD-114B5C360AD6}" type="presParOf" srcId="{3E70901E-E069-40FF-A5B5-765A572BC17A}" destId="{7C3C8CB5-B8FD-4C3B-A764-8AFBD5972643}" srcOrd="1" destOrd="0" presId="urn:microsoft.com/office/officeart/2005/8/layout/lProcess1"/>
    <dgm:cxn modelId="{B8488505-2750-497D-9097-5819CEA1281A}" type="presParOf" srcId="{3E70901E-E069-40FF-A5B5-765A572BC17A}" destId="{4D24BACB-D446-42E0-9D31-AA92A03A4A13}" srcOrd="2" destOrd="0" presId="urn:microsoft.com/office/officeart/2005/8/layout/lProcess1"/>
    <dgm:cxn modelId="{3C63D021-C4D6-452C-A2D5-B565F71CE679}" type="presParOf" srcId="{4D24BACB-D446-42E0-9D31-AA92A03A4A13}" destId="{8D80AF3C-AAF4-4A02-89EA-A1C947DD771F}" srcOrd="0" destOrd="0" presId="urn:microsoft.com/office/officeart/2005/8/layout/lProcess1"/>
    <dgm:cxn modelId="{B528FA3D-2908-40C3-8BF6-BFD0FE451B3C}" type="presParOf" srcId="{3E70901E-E069-40FF-A5B5-765A572BC17A}" destId="{423B3876-C3A6-40A2-9FE3-633D1D174B0D}" srcOrd="3" destOrd="0" presId="urn:microsoft.com/office/officeart/2005/8/layout/lProcess1"/>
    <dgm:cxn modelId="{09B28D47-0DD9-4744-A380-DDA9B719E695}" type="presParOf" srcId="{3E70901E-E069-40FF-A5B5-765A572BC17A}" destId="{A47539B9-F61C-4234-8B5E-4FC7C636F740}" srcOrd="4" destOrd="0" presId="urn:microsoft.com/office/officeart/2005/8/layout/lProcess1"/>
    <dgm:cxn modelId="{D8ECFBB7-2F63-4BBE-B148-37AB7CAC9ADA}" type="presParOf" srcId="{A47539B9-F61C-4234-8B5E-4FC7C636F740}" destId="{56CD9096-37EB-470B-BBA2-712004DE3928}" srcOrd="0" destOrd="0" presId="urn:microsoft.com/office/officeart/2005/8/layout/lProcess1"/>
    <dgm:cxn modelId="{EF93A2B2-4F91-4451-B791-1EABE0B667F1}" type="presParOf" srcId="{3E70901E-E069-40FF-A5B5-765A572BC17A}" destId="{4028F20E-0F25-4DF9-BBC4-BEBB7B0DDF3D}" srcOrd="5" destOrd="0" presId="urn:microsoft.com/office/officeart/2005/8/layout/lProcess1"/>
    <dgm:cxn modelId="{6F4E09DD-DDE0-41F9-AADE-BEA33DE36826}" type="presParOf" srcId="{3E70901E-E069-40FF-A5B5-765A572BC17A}" destId="{01454DB4-E494-4E5B-918D-FA1BC792223B}" srcOrd="6" destOrd="0" presId="urn:microsoft.com/office/officeart/2005/8/layout/lProcess1"/>
    <dgm:cxn modelId="{0AA61B49-8ABA-4700-91A8-B70539FA908A}" type="presParOf" srcId="{01454DB4-E494-4E5B-918D-FA1BC792223B}" destId="{FD3AD5E9-CC4D-4C0A-95FA-634196283B4B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8FF72F-6442-4F38-AAFE-15E49803C05C}" type="doc">
      <dgm:prSet loTypeId="urn:microsoft.com/office/officeart/2005/8/layout/matrix1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D3454EBC-2EBE-4E42-8082-6ADBEABFCD0F}">
      <dgm:prSet phldrT="[Texto]" custT="1"/>
      <dgm:spPr/>
      <dgm:t>
        <a:bodyPr/>
        <a:lstStyle/>
        <a:p>
          <a:pPr algn="ctr"/>
          <a:endParaRPr lang="es-MX" sz="1800" b="1" dirty="0">
            <a:latin typeface="HelveticaNeueLT Std" panose="020B0604020202020204" pitchFamily="34" charset="0"/>
          </a:endParaRPr>
        </a:p>
        <a:p>
          <a:pPr algn="ctr"/>
          <a:r>
            <a:rPr lang="es-MX" sz="1800" b="1" dirty="0">
              <a:latin typeface="HelveticaNeueLT Std" panose="020B0604020202020204" pitchFamily="34" charset="0"/>
            </a:rPr>
            <a:t>Art. 21</a:t>
          </a:r>
        </a:p>
        <a:p>
          <a:pPr algn="just"/>
          <a:r>
            <a:rPr lang="es-MX" sz="1400" b="1" i="1" dirty="0">
              <a:latin typeface="HelveticaNeueLT Std" panose="020B0604020202020204" pitchFamily="34" charset="0"/>
            </a:rPr>
            <a:t>“A los estudiantes y pasantes que laboren en cualquiera de las dependencias de los gobiernos federal, estatal o municipales, o en alguno de sus organismos descentralizados, el trabajo que desempeñen se les tomará en cuenta como Servicio, siempre y cuando las labores que realicen sean acorde a su perfil”. </a:t>
          </a:r>
          <a:endParaRPr lang="es-MX" sz="1400" i="1" dirty="0">
            <a:latin typeface="HelveticaNeueLT Std" panose="020B0604020202020204" pitchFamily="34" charset="0"/>
          </a:endParaRPr>
        </a:p>
      </dgm:t>
    </dgm:pt>
    <dgm:pt modelId="{36F21535-45B2-4708-B9CA-F03CEF344987}" type="parTrans" cxnId="{6A7B605F-78AB-4A6D-A409-33A199914B8A}">
      <dgm:prSet/>
      <dgm:spPr/>
      <dgm:t>
        <a:bodyPr/>
        <a:lstStyle/>
        <a:p>
          <a:endParaRPr lang="es-MX"/>
        </a:p>
      </dgm:t>
    </dgm:pt>
    <dgm:pt modelId="{C8F24128-A009-466E-9B53-2A54F636B76A}" type="sibTrans" cxnId="{6A7B605F-78AB-4A6D-A409-33A199914B8A}">
      <dgm:prSet/>
      <dgm:spPr/>
      <dgm:t>
        <a:bodyPr/>
        <a:lstStyle/>
        <a:p>
          <a:endParaRPr lang="es-MX"/>
        </a:p>
      </dgm:t>
    </dgm:pt>
    <dgm:pt modelId="{66D0CE1F-D24D-4572-837F-C8371A879CF0}">
      <dgm:prSet phldrT="[Texto]" custT="1"/>
      <dgm:spPr/>
      <dgm:t>
        <a:bodyPr/>
        <a:lstStyle/>
        <a:p>
          <a:pPr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dirty="0">
              <a:latin typeface="HelveticaNeueLT Std" panose="020B0604020202020204" pitchFamily="34" charset="0"/>
            </a:rPr>
            <a:t>Art. 19</a:t>
          </a:r>
        </a:p>
        <a:p>
          <a:pPr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dirty="0">
              <a:latin typeface="HelveticaNeueLT Std" panose="020B0604020202020204" pitchFamily="34" charset="0"/>
            </a:rPr>
            <a:t>“No están obligados a realizar el servicio social las personas mayores de 60 años y las que se encuentren impedidos por alguna enfermedad grave que deberá ser calificada por una institución de salud pública reconocida”.</a:t>
          </a:r>
          <a:endParaRPr lang="es-MX" sz="1400" i="1" dirty="0">
            <a:latin typeface="HelveticaNeueLT Std" panose="020B0604020202020204" pitchFamily="34" charset="0"/>
          </a:endParaRPr>
        </a:p>
      </dgm:t>
    </dgm:pt>
    <dgm:pt modelId="{3AA69175-D00B-44F8-9AE7-B7892B395F2F}" type="parTrans" cxnId="{F6DA0471-C7D7-40BD-9F4E-B3C6A43DD0EB}">
      <dgm:prSet/>
      <dgm:spPr/>
      <dgm:t>
        <a:bodyPr/>
        <a:lstStyle/>
        <a:p>
          <a:endParaRPr lang="es-MX"/>
        </a:p>
      </dgm:t>
    </dgm:pt>
    <dgm:pt modelId="{AA78DDA8-4015-465C-8425-FDD3F37ADB62}" type="sibTrans" cxnId="{F6DA0471-C7D7-40BD-9F4E-B3C6A43DD0EB}">
      <dgm:prSet/>
      <dgm:spPr/>
      <dgm:t>
        <a:bodyPr/>
        <a:lstStyle/>
        <a:p>
          <a:endParaRPr lang="es-MX"/>
        </a:p>
      </dgm:t>
    </dgm:pt>
    <dgm:pt modelId="{7D6B07ED-B189-45A7-8D02-C4AB2B4A9395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dirty="0">
              <a:latin typeface="HelveticaNeueLT Std" panose="020B0604020202020204" pitchFamily="34" charset="0"/>
            </a:rPr>
            <a:t>Excepciones</a:t>
          </a:r>
        </a:p>
      </dgm:t>
    </dgm:pt>
    <dgm:pt modelId="{E8489B99-5557-4F96-9AD4-FE654BA4DBF6}" type="parTrans" cxnId="{0FE4FB7E-18AE-4047-A3B4-DF4D15E4E124}">
      <dgm:prSet/>
      <dgm:spPr/>
      <dgm:t>
        <a:bodyPr/>
        <a:lstStyle/>
        <a:p>
          <a:endParaRPr lang="es-MX"/>
        </a:p>
      </dgm:t>
    </dgm:pt>
    <dgm:pt modelId="{9E9A4BFB-A39D-4407-A284-9610D1EE4EA8}" type="sibTrans" cxnId="{0FE4FB7E-18AE-4047-A3B4-DF4D15E4E124}">
      <dgm:prSet/>
      <dgm:spPr/>
      <dgm:t>
        <a:bodyPr/>
        <a:lstStyle/>
        <a:p>
          <a:endParaRPr lang="es-MX"/>
        </a:p>
      </dgm:t>
    </dgm:pt>
    <dgm:pt modelId="{8D5EBC0A-45F0-4F5F-B6AC-312178872561}" type="pres">
      <dgm:prSet presAssocID="{138FF72F-6442-4F38-AAFE-15E49803C05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DCB915-5048-4041-B700-1F3913DA88B8}" type="pres">
      <dgm:prSet presAssocID="{138FF72F-6442-4F38-AAFE-15E49803C05C}" presName="matrix" presStyleCnt="0"/>
      <dgm:spPr/>
    </dgm:pt>
    <dgm:pt modelId="{D00DF962-7070-4E30-93C9-61CE75BF8D4A}" type="pres">
      <dgm:prSet presAssocID="{138FF72F-6442-4F38-AAFE-15E49803C05C}" presName="tile1" presStyleLbl="node1" presStyleIdx="0" presStyleCnt="4"/>
      <dgm:spPr/>
    </dgm:pt>
    <dgm:pt modelId="{8D714899-C7FD-4189-B1B0-511264328AC4}" type="pres">
      <dgm:prSet presAssocID="{138FF72F-6442-4F38-AAFE-15E49803C05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E7DF04-35FB-4AB0-8382-2EEAB04B4115}" type="pres">
      <dgm:prSet presAssocID="{138FF72F-6442-4F38-AAFE-15E49803C05C}" presName="tile2" presStyleLbl="node1" presStyleIdx="1" presStyleCnt="4"/>
      <dgm:spPr/>
    </dgm:pt>
    <dgm:pt modelId="{074F7F33-E259-49EF-9648-4398282F4C7E}" type="pres">
      <dgm:prSet presAssocID="{138FF72F-6442-4F38-AAFE-15E49803C05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778D2C5-B43D-4133-9C18-068FB07C00C8}" type="pres">
      <dgm:prSet presAssocID="{138FF72F-6442-4F38-AAFE-15E49803C05C}" presName="tile3" presStyleLbl="node1" presStyleIdx="2" presStyleCnt="4"/>
      <dgm:spPr/>
    </dgm:pt>
    <dgm:pt modelId="{9268D71C-3233-4DA1-A1C8-7AE6B2FD11B1}" type="pres">
      <dgm:prSet presAssocID="{138FF72F-6442-4F38-AAFE-15E49803C05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DE0B14-1993-42AC-95FA-5EBFE5494332}" type="pres">
      <dgm:prSet presAssocID="{138FF72F-6442-4F38-AAFE-15E49803C05C}" presName="tile4" presStyleLbl="node1" presStyleIdx="3" presStyleCnt="4"/>
      <dgm:spPr/>
    </dgm:pt>
    <dgm:pt modelId="{A1711745-1F02-42D6-B80C-D1449E8D9255}" type="pres">
      <dgm:prSet presAssocID="{138FF72F-6442-4F38-AAFE-15E49803C05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CA92760-521C-4FE4-9F46-720F2F8F275B}" type="pres">
      <dgm:prSet presAssocID="{138FF72F-6442-4F38-AAFE-15E49803C05C}" presName="centerTile" presStyleLbl="fgShp" presStyleIdx="0" presStyleCnt="1" custScaleX="105556" custScaleY="46561">
        <dgm:presLayoutVars>
          <dgm:chMax val="0"/>
          <dgm:chPref val="0"/>
        </dgm:presLayoutVars>
      </dgm:prSet>
      <dgm:spPr/>
    </dgm:pt>
  </dgm:ptLst>
  <dgm:cxnLst>
    <dgm:cxn modelId="{7D91BE04-C473-41EF-A88E-A0530B17D94D}" type="presOf" srcId="{66D0CE1F-D24D-4572-837F-C8371A879CF0}" destId="{8D714899-C7FD-4189-B1B0-511264328AC4}" srcOrd="1" destOrd="0" presId="urn:microsoft.com/office/officeart/2005/8/layout/matrix1"/>
    <dgm:cxn modelId="{C8CC9B5C-56AB-45D3-B46C-0C3EC42C1F66}" type="presOf" srcId="{66D0CE1F-D24D-4572-837F-C8371A879CF0}" destId="{D00DF962-7070-4E30-93C9-61CE75BF8D4A}" srcOrd="0" destOrd="0" presId="urn:microsoft.com/office/officeart/2005/8/layout/matrix1"/>
    <dgm:cxn modelId="{6A7B605F-78AB-4A6D-A409-33A199914B8A}" srcId="{7D6B07ED-B189-45A7-8D02-C4AB2B4A9395}" destId="{D3454EBC-2EBE-4E42-8082-6ADBEABFCD0F}" srcOrd="1" destOrd="0" parTransId="{36F21535-45B2-4708-B9CA-F03CEF344987}" sibTransId="{C8F24128-A009-466E-9B53-2A54F636B76A}"/>
    <dgm:cxn modelId="{F6DA0471-C7D7-40BD-9F4E-B3C6A43DD0EB}" srcId="{7D6B07ED-B189-45A7-8D02-C4AB2B4A9395}" destId="{66D0CE1F-D24D-4572-837F-C8371A879CF0}" srcOrd="0" destOrd="0" parTransId="{3AA69175-D00B-44F8-9AE7-B7892B395F2F}" sibTransId="{AA78DDA8-4015-465C-8425-FDD3F37ADB62}"/>
    <dgm:cxn modelId="{0154DB7D-8E15-4752-A4AE-614E82B22508}" type="presOf" srcId="{7D6B07ED-B189-45A7-8D02-C4AB2B4A9395}" destId="{4CA92760-521C-4FE4-9F46-720F2F8F275B}" srcOrd="0" destOrd="0" presId="urn:microsoft.com/office/officeart/2005/8/layout/matrix1"/>
    <dgm:cxn modelId="{0FE4FB7E-18AE-4047-A3B4-DF4D15E4E124}" srcId="{138FF72F-6442-4F38-AAFE-15E49803C05C}" destId="{7D6B07ED-B189-45A7-8D02-C4AB2B4A9395}" srcOrd="0" destOrd="0" parTransId="{E8489B99-5557-4F96-9AD4-FE654BA4DBF6}" sibTransId="{9E9A4BFB-A39D-4407-A284-9610D1EE4EA8}"/>
    <dgm:cxn modelId="{25C7B8A4-05FF-44C0-BBF1-E27BFDCF8483}" type="presOf" srcId="{138FF72F-6442-4F38-AAFE-15E49803C05C}" destId="{8D5EBC0A-45F0-4F5F-B6AC-312178872561}" srcOrd="0" destOrd="0" presId="urn:microsoft.com/office/officeart/2005/8/layout/matrix1"/>
    <dgm:cxn modelId="{4ADCF3B3-A657-4226-B089-2366C4D58A63}" type="presOf" srcId="{D3454EBC-2EBE-4E42-8082-6ADBEABFCD0F}" destId="{DAE7DF04-35FB-4AB0-8382-2EEAB04B4115}" srcOrd="0" destOrd="0" presId="urn:microsoft.com/office/officeart/2005/8/layout/matrix1"/>
    <dgm:cxn modelId="{70ACDECA-C20A-4937-98B6-7D4C7B60E7F9}" type="presOf" srcId="{D3454EBC-2EBE-4E42-8082-6ADBEABFCD0F}" destId="{074F7F33-E259-49EF-9648-4398282F4C7E}" srcOrd="1" destOrd="0" presId="urn:microsoft.com/office/officeart/2005/8/layout/matrix1"/>
    <dgm:cxn modelId="{55C38110-AC93-43B3-B126-9224A5CFA8F9}" type="presParOf" srcId="{8D5EBC0A-45F0-4F5F-B6AC-312178872561}" destId="{1FDCB915-5048-4041-B700-1F3913DA88B8}" srcOrd="0" destOrd="0" presId="urn:microsoft.com/office/officeart/2005/8/layout/matrix1"/>
    <dgm:cxn modelId="{2E749AEC-7ABE-4E96-899D-D935F2F69422}" type="presParOf" srcId="{1FDCB915-5048-4041-B700-1F3913DA88B8}" destId="{D00DF962-7070-4E30-93C9-61CE75BF8D4A}" srcOrd="0" destOrd="0" presId="urn:microsoft.com/office/officeart/2005/8/layout/matrix1"/>
    <dgm:cxn modelId="{5FECE4B6-3500-4BCD-B226-3D1BD81A59C6}" type="presParOf" srcId="{1FDCB915-5048-4041-B700-1F3913DA88B8}" destId="{8D714899-C7FD-4189-B1B0-511264328AC4}" srcOrd="1" destOrd="0" presId="urn:microsoft.com/office/officeart/2005/8/layout/matrix1"/>
    <dgm:cxn modelId="{12497F87-0539-4B6F-8152-31B0EFBADA34}" type="presParOf" srcId="{1FDCB915-5048-4041-B700-1F3913DA88B8}" destId="{DAE7DF04-35FB-4AB0-8382-2EEAB04B4115}" srcOrd="2" destOrd="0" presId="urn:microsoft.com/office/officeart/2005/8/layout/matrix1"/>
    <dgm:cxn modelId="{E82E3104-E613-43DB-89B6-57C78BD7D02B}" type="presParOf" srcId="{1FDCB915-5048-4041-B700-1F3913DA88B8}" destId="{074F7F33-E259-49EF-9648-4398282F4C7E}" srcOrd="3" destOrd="0" presId="urn:microsoft.com/office/officeart/2005/8/layout/matrix1"/>
    <dgm:cxn modelId="{7855B422-64A0-40AB-81E4-BE28E78C6F08}" type="presParOf" srcId="{1FDCB915-5048-4041-B700-1F3913DA88B8}" destId="{C778D2C5-B43D-4133-9C18-068FB07C00C8}" srcOrd="4" destOrd="0" presId="urn:microsoft.com/office/officeart/2005/8/layout/matrix1"/>
    <dgm:cxn modelId="{8A07362E-8D3D-4389-BD89-D189FA4625F8}" type="presParOf" srcId="{1FDCB915-5048-4041-B700-1F3913DA88B8}" destId="{9268D71C-3233-4DA1-A1C8-7AE6B2FD11B1}" srcOrd="5" destOrd="0" presId="urn:microsoft.com/office/officeart/2005/8/layout/matrix1"/>
    <dgm:cxn modelId="{9538258F-5107-4312-BC73-833C96393E89}" type="presParOf" srcId="{1FDCB915-5048-4041-B700-1F3913DA88B8}" destId="{12DE0B14-1993-42AC-95FA-5EBFE5494332}" srcOrd="6" destOrd="0" presId="urn:microsoft.com/office/officeart/2005/8/layout/matrix1"/>
    <dgm:cxn modelId="{ED86A25C-7EB7-4A4A-B16E-51CE2D25BEC4}" type="presParOf" srcId="{1FDCB915-5048-4041-B700-1F3913DA88B8}" destId="{A1711745-1F02-42D6-B80C-D1449E8D9255}" srcOrd="7" destOrd="0" presId="urn:microsoft.com/office/officeart/2005/8/layout/matrix1"/>
    <dgm:cxn modelId="{4673DB22-FC44-45C9-AAB9-41A1A1990B89}" type="presParOf" srcId="{8D5EBC0A-45F0-4F5F-B6AC-312178872561}" destId="{4CA92760-521C-4FE4-9F46-720F2F8F275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B4468D-FA58-4DAF-B56F-74DD6E81960D}" type="doc">
      <dgm:prSet loTypeId="urn:microsoft.com/office/officeart/2005/8/layout/hierarchy3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2BDDB133-2B58-4406-953A-8035C8A6CEBF}">
      <dgm:prSet phldrT="[Texto]"/>
      <dgm:spPr/>
      <dgm:t>
        <a:bodyPr/>
        <a:lstStyle/>
        <a:p>
          <a:r>
            <a:rPr lang="es-MX" b="1" i="0" dirty="0">
              <a:latin typeface="HelveticaNeueLT Std" panose="020B0604020202020204" pitchFamily="34" charset="0"/>
            </a:rPr>
            <a:t>Sector Privado</a:t>
          </a:r>
        </a:p>
      </dgm:t>
    </dgm:pt>
    <dgm:pt modelId="{8491D04C-E411-4648-9616-4E41433575E0}" type="parTrans" cxnId="{CA3C3573-8EA1-41AF-8D73-4B05A1597742}">
      <dgm:prSet/>
      <dgm:spPr/>
      <dgm:t>
        <a:bodyPr/>
        <a:lstStyle/>
        <a:p>
          <a:endParaRPr lang="es-MX"/>
        </a:p>
      </dgm:t>
    </dgm:pt>
    <dgm:pt modelId="{17B34D97-3C69-4801-A2A2-68E75D674A76}" type="sibTrans" cxnId="{CA3C3573-8EA1-41AF-8D73-4B05A1597742}">
      <dgm:prSet/>
      <dgm:spPr/>
      <dgm:t>
        <a:bodyPr/>
        <a:lstStyle/>
        <a:p>
          <a:endParaRPr lang="es-MX"/>
        </a:p>
      </dgm:t>
    </dgm:pt>
    <dgm:pt modelId="{E920A50A-F0EA-4D1A-9FF1-25EEE47A8FBD}">
      <dgm:prSet phldrT="[Texto]"/>
      <dgm:spPr/>
      <dgm:t>
        <a:bodyPr/>
        <a:lstStyle/>
        <a:p>
          <a:r>
            <a:rPr lang="es-MX" b="1" dirty="0">
              <a:latin typeface="HelveticaNeueLT Std" panose="020B0604020202020204" pitchFamily="34" charset="0"/>
            </a:rPr>
            <a:t>Sector Público</a:t>
          </a:r>
        </a:p>
      </dgm:t>
    </dgm:pt>
    <dgm:pt modelId="{6A8DF183-5345-4F58-8E48-02A43C455F7C}" type="sibTrans" cxnId="{7BAFE35C-8F26-4B28-AF2B-5FF1E040ED4C}">
      <dgm:prSet/>
      <dgm:spPr/>
      <dgm:t>
        <a:bodyPr/>
        <a:lstStyle/>
        <a:p>
          <a:endParaRPr lang="es-MX"/>
        </a:p>
      </dgm:t>
    </dgm:pt>
    <dgm:pt modelId="{8F1058C9-B0D6-4D75-A7A1-CA90E1A7EF19}" type="parTrans" cxnId="{7BAFE35C-8F26-4B28-AF2B-5FF1E040ED4C}">
      <dgm:prSet/>
      <dgm:spPr/>
      <dgm:t>
        <a:bodyPr/>
        <a:lstStyle/>
        <a:p>
          <a:endParaRPr lang="es-MX"/>
        </a:p>
      </dgm:t>
    </dgm:pt>
    <dgm:pt modelId="{487BA800-6FD2-46BD-BF14-20F946519C7A}" type="pres">
      <dgm:prSet presAssocID="{91B4468D-FA58-4DAF-B56F-74DD6E8196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929644-A559-46AC-8F2B-FE5ECC17C4B0}" type="pres">
      <dgm:prSet presAssocID="{E920A50A-F0EA-4D1A-9FF1-25EEE47A8FBD}" presName="root" presStyleCnt="0"/>
      <dgm:spPr/>
    </dgm:pt>
    <dgm:pt modelId="{70B5DEB9-75C9-4C7D-AB1C-7B0433AB485B}" type="pres">
      <dgm:prSet presAssocID="{E920A50A-F0EA-4D1A-9FF1-25EEE47A8FBD}" presName="rootComposite" presStyleCnt="0"/>
      <dgm:spPr/>
    </dgm:pt>
    <dgm:pt modelId="{F889EEE8-78DF-4835-B0B7-2341A984BBC9}" type="pres">
      <dgm:prSet presAssocID="{E920A50A-F0EA-4D1A-9FF1-25EEE47A8FBD}" presName="rootText" presStyleLbl="node1" presStyleIdx="0" presStyleCnt="2" custLinFactNeighborX="-199" custLinFactNeighborY="7581"/>
      <dgm:spPr/>
    </dgm:pt>
    <dgm:pt modelId="{46A44601-8D33-4AB3-8E25-0879487D446A}" type="pres">
      <dgm:prSet presAssocID="{E920A50A-F0EA-4D1A-9FF1-25EEE47A8FBD}" presName="rootConnector" presStyleLbl="node1" presStyleIdx="0" presStyleCnt="2"/>
      <dgm:spPr/>
    </dgm:pt>
    <dgm:pt modelId="{E2E7DFCA-4228-49EA-93DE-6D21937D5F22}" type="pres">
      <dgm:prSet presAssocID="{E920A50A-F0EA-4D1A-9FF1-25EEE47A8FBD}" presName="childShape" presStyleCnt="0"/>
      <dgm:spPr/>
    </dgm:pt>
    <dgm:pt modelId="{7359810D-28BB-4E06-B177-A1A5812DF613}" type="pres">
      <dgm:prSet presAssocID="{2BDDB133-2B58-4406-953A-8035C8A6CEBF}" presName="root" presStyleCnt="0"/>
      <dgm:spPr/>
    </dgm:pt>
    <dgm:pt modelId="{00AE079D-CEB7-40C5-A895-CA9E720C5EC2}" type="pres">
      <dgm:prSet presAssocID="{2BDDB133-2B58-4406-953A-8035C8A6CEBF}" presName="rootComposite" presStyleCnt="0"/>
      <dgm:spPr/>
    </dgm:pt>
    <dgm:pt modelId="{C0B7471D-8858-4D40-A1DE-EE2D72700A02}" type="pres">
      <dgm:prSet presAssocID="{2BDDB133-2B58-4406-953A-8035C8A6CEBF}" presName="rootText" presStyleLbl="node1" presStyleIdx="1" presStyleCnt="2"/>
      <dgm:spPr/>
    </dgm:pt>
    <dgm:pt modelId="{A730BDAB-A2A3-4AC9-84DB-E1F7482F0260}" type="pres">
      <dgm:prSet presAssocID="{2BDDB133-2B58-4406-953A-8035C8A6CEBF}" presName="rootConnector" presStyleLbl="node1" presStyleIdx="1" presStyleCnt="2"/>
      <dgm:spPr/>
    </dgm:pt>
    <dgm:pt modelId="{4C4ABEC0-3931-4825-B5DD-21F9685CB94B}" type="pres">
      <dgm:prSet presAssocID="{2BDDB133-2B58-4406-953A-8035C8A6CEBF}" presName="childShape" presStyleCnt="0"/>
      <dgm:spPr/>
    </dgm:pt>
  </dgm:ptLst>
  <dgm:cxnLst>
    <dgm:cxn modelId="{C037E02B-81E7-44C0-9754-B7E202C1301E}" type="presOf" srcId="{E920A50A-F0EA-4D1A-9FF1-25EEE47A8FBD}" destId="{46A44601-8D33-4AB3-8E25-0879487D446A}" srcOrd="1" destOrd="0" presId="urn:microsoft.com/office/officeart/2005/8/layout/hierarchy3"/>
    <dgm:cxn modelId="{CCB4245B-D1B5-48E5-B858-9A3D4BAF3A40}" type="presOf" srcId="{91B4468D-FA58-4DAF-B56F-74DD6E81960D}" destId="{487BA800-6FD2-46BD-BF14-20F946519C7A}" srcOrd="0" destOrd="0" presId="urn:microsoft.com/office/officeart/2005/8/layout/hierarchy3"/>
    <dgm:cxn modelId="{7BAFE35C-8F26-4B28-AF2B-5FF1E040ED4C}" srcId="{91B4468D-FA58-4DAF-B56F-74DD6E81960D}" destId="{E920A50A-F0EA-4D1A-9FF1-25EEE47A8FBD}" srcOrd="0" destOrd="0" parTransId="{8F1058C9-B0D6-4D75-A7A1-CA90E1A7EF19}" sibTransId="{6A8DF183-5345-4F58-8E48-02A43C455F7C}"/>
    <dgm:cxn modelId="{168C0063-8295-438D-89A6-0714F5C59A7B}" type="presOf" srcId="{2BDDB133-2B58-4406-953A-8035C8A6CEBF}" destId="{C0B7471D-8858-4D40-A1DE-EE2D72700A02}" srcOrd="0" destOrd="0" presId="urn:microsoft.com/office/officeart/2005/8/layout/hierarchy3"/>
    <dgm:cxn modelId="{CA3C3573-8EA1-41AF-8D73-4B05A1597742}" srcId="{91B4468D-FA58-4DAF-B56F-74DD6E81960D}" destId="{2BDDB133-2B58-4406-953A-8035C8A6CEBF}" srcOrd="1" destOrd="0" parTransId="{8491D04C-E411-4648-9616-4E41433575E0}" sibTransId="{17B34D97-3C69-4801-A2A2-68E75D674A76}"/>
    <dgm:cxn modelId="{8157E38E-C80E-46C5-9307-9941E605A53A}" type="presOf" srcId="{E920A50A-F0EA-4D1A-9FF1-25EEE47A8FBD}" destId="{F889EEE8-78DF-4835-B0B7-2341A984BBC9}" srcOrd="0" destOrd="0" presId="urn:microsoft.com/office/officeart/2005/8/layout/hierarchy3"/>
    <dgm:cxn modelId="{8CE2F6B2-0D22-4C76-987F-8F67845932B1}" type="presOf" srcId="{2BDDB133-2B58-4406-953A-8035C8A6CEBF}" destId="{A730BDAB-A2A3-4AC9-84DB-E1F7482F0260}" srcOrd="1" destOrd="0" presId="urn:microsoft.com/office/officeart/2005/8/layout/hierarchy3"/>
    <dgm:cxn modelId="{BD27419F-6521-41AA-9F31-7F56A7B4FF3F}" type="presParOf" srcId="{487BA800-6FD2-46BD-BF14-20F946519C7A}" destId="{34929644-A559-46AC-8F2B-FE5ECC17C4B0}" srcOrd="0" destOrd="0" presId="urn:microsoft.com/office/officeart/2005/8/layout/hierarchy3"/>
    <dgm:cxn modelId="{683B786C-D167-4C9A-B5B2-21656D51DCB5}" type="presParOf" srcId="{34929644-A559-46AC-8F2B-FE5ECC17C4B0}" destId="{70B5DEB9-75C9-4C7D-AB1C-7B0433AB485B}" srcOrd="0" destOrd="0" presId="urn:microsoft.com/office/officeart/2005/8/layout/hierarchy3"/>
    <dgm:cxn modelId="{90D16CFD-DB56-4DDC-B822-EDBDCE64A8D8}" type="presParOf" srcId="{70B5DEB9-75C9-4C7D-AB1C-7B0433AB485B}" destId="{F889EEE8-78DF-4835-B0B7-2341A984BBC9}" srcOrd="0" destOrd="0" presId="urn:microsoft.com/office/officeart/2005/8/layout/hierarchy3"/>
    <dgm:cxn modelId="{70041D74-1D3D-489A-8B70-6E46A39B2914}" type="presParOf" srcId="{70B5DEB9-75C9-4C7D-AB1C-7B0433AB485B}" destId="{46A44601-8D33-4AB3-8E25-0879487D446A}" srcOrd="1" destOrd="0" presId="urn:microsoft.com/office/officeart/2005/8/layout/hierarchy3"/>
    <dgm:cxn modelId="{0D19F28C-264E-4498-90BE-B73A682F3415}" type="presParOf" srcId="{34929644-A559-46AC-8F2B-FE5ECC17C4B0}" destId="{E2E7DFCA-4228-49EA-93DE-6D21937D5F22}" srcOrd="1" destOrd="0" presId="urn:microsoft.com/office/officeart/2005/8/layout/hierarchy3"/>
    <dgm:cxn modelId="{D17C8B13-BDEF-42B7-A36A-1F96F9881914}" type="presParOf" srcId="{487BA800-6FD2-46BD-BF14-20F946519C7A}" destId="{7359810D-28BB-4E06-B177-A1A5812DF613}" srcOrd="1" destOrd="0" presId="urn:microsoft.com/office/officeart/2005/8/layout/hierarchy3"/>
    <dgm:cxn modelId="{697472E4-ABFF-4805-B82F-6EC38F25630A}" type="presParOf" srcId="{7359810D-28BB-4E06-B177-A1A5812DF613}" destId="{00AE079D-CEB7-40C5-A895-CA9E720C5EC2}" srcOrd="0" destOrd="0" presId="urn:microsoft.com/office/officeart/2005/8/layout/hierarchy3"/>
    <dgm:cxn modelId="{F7C7E6C3-7A87-43A3-AFD2-0A11A5118D33}" type="presParOf" srcId="{00AE079D-CEB7-40C5-A895-CA9E720C5EC2}" destId="{C0B7471D-8858-4D40-A1DE-EE2D72700A02}" srcOrd="0" destOrd="0" presId="urn:microsoft.com/office/officeart/2005/8/layout/hierarchy3"/>
    <dgm:cxn modelId="{203BA7E4-EEB7-4AB2-A8BD-D8F2E7908FFC}" type="presParOf" srcId="{00AE079D-CEB7-40C5-A895-CA9E720C5EC2}" destId="{A730BDAB-A2A3-4AC9-84DB-E1F7482F0260}" srcOrd="1" destOrd="0" presId="urn:microsoft.com/office/officeart/2005/8/layout/hierarchy3"/>
    <dgm:cxn modelId="{C25F3D5C-49F2-4663-AEB6-F8E1CA8DB81A}" type="presParOf" srcId="{7359810D-28BB-4E06-B177-A1A5812DF613}" destId="{4C4ABEC0-3931-4825-B5DD-21F9685CB94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61AC68-EC7E-4BF6-9AAC-B7B974BFD9DF}" type="doc">
      <dgm:prSet loTypeId="urn:microsoft.com/office/officeart/2005/8/layout/equati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948C8CF-C981-45BA-9FCC-D357B03CBA48}">
      <dgm:prSet phldrT="[Texto]"/>
      <dgm:spPr/>
      <dgm:t>
        <a:bodyPr/>
        <a:lstStyle/>
        <a:p>
          <a:r>
            <a:rPr lang="es-MX" b="1" dirty="0">
              <a:latin typeface="HelveticaNeueLT Std" panose="020B0604020202020204" pitchFamily="34" charset="0"/>
            </a:rPr>
            <a:t>Mínimo 6 meses</a:t>
          </a:r>
        </a:p>
      </dgm:t>
    </dgm:pt>
    <dgm:pt modelId="{F641960B-D779-444F-A4A2-B8CA97E9CF20}" type="parTrans" cxnId="{7BF7802D-BF4F-4FEE-BC77-311792B472B5}">
      <dgm:prSet/>
      <dgm:spPr/>
      <dgm:t>
        <a:bodyPr/>
        <a:lstStyle/>
        <a:p>
          <a:endParaRPr lang="es-MX"/>
        </a:p>
      </dgm:t>
    </dgm:pt>
    <dgm:pt modelId="{4BAACAA7-52C1-40D1-BDD7-6A787CFCBA59}" type="sibTrans" cxnId="{7BF7802D-BF4F-4FEE-BC77-311792B472B5}">
      <dgm:prSet/>
      <dgm:spPr>
        <a:noFill/>
      </dgm:spPr>
      <dgm:t>
        <a:bodyPr/>
        <a:lstStyle/>
        <a:p>
          <a:endParaRPr lang="es-MX"/>
        </a:p>
      </dgm:t>
    </dgm:pt>
    <dgm:pt modelId="{079D9379-B5C7-415E-8127-7EAEAB2B8130}">
      <dgm:prSet phldrT="[Texto]"/>
      <dgm:spPr/>
      <dgm:t>
        <a:bodyPr/>
        <a:lstStyle/>
        <a:p>
          <a:r>
            <a:rPr lang="es-MX" dirty="0">
              <a:latin typeface="HelveticaNeueLT Std" panose="020B0604020202020204" pitchFamily="34" charset="0"/>
            </a:rPr>
            <a:t>500 Horas </a:t>
          </a:r>
        </a:p>
      </dgm:t>
    </dgm:pt>
    <dgm:pt modelId="{F3200D64-4C60-4239-87C2-A0D8DDF62231}" type="parTrans" cxnId="{12DAF28E-42CD-42B1-97D9-6A26576E1FDE}">
      <dgm:prSet/>
      <dgm:spPr/>
      <dgm:t>
        <a:bodyPr/>
        <a:lstStyle/>
        <a:p>
          <a:endParaRPr lang="es-MX"/>
        </a:p>
      </dgm:t>
    </dgm:pt>
    <dgm:pt modelId="{CEFEC6AA-8A5A-4B25-90D1-58244C61EF92}" type="sibTrans" cxnId="{12DAF28E-42CD-42B1-97D9-6A26576E1FDE}">
      <dgm:prSet/>
      <dgm:spPr/>
      <dgm:t>
        <a:bodyPr/>
        <a:lstStyle/>
        <a:p>
          <a:endParaRPr lang="es-MX"/>
        </a:p>
      </dgm:t>
    </dgm:pt>
    <dgm:pt modelId="{D2EF705D-82FD-436B-A550-C6CF40A0C96A}">
      <dgm:prSet phldrT="[Texto]"/>
      <dgm:spPr/>
      <dgm:t>
        <a:bodyPr/>
        <a:lstStyle/>
        <a:p>
          <a:r>
            <a:rPr lang="es-MX" b="1" dirty="0">
              <a:latin typeface="HelveticaNeueLT Std" panose="020B0604020202020204" pitchFamily="34" charset="0"/>
            </a:rPr>
            <a:t>Máximo 2 años </a:t>
          </a:r>
        </a:p>
      </dgm:t>
    </dgm:pt>
    <dgm:pt modelId="{47A97011-BA9B-4CF5-A900-2ADC41E9454C}" type="parTrans" cxnId="{DB709613-5E3D-47EF-9782-5732BFE37BFC}">
      <dgm:prSet/>
      <dgm:spPr/>
      <dgm:t>
        <a:bodyPr/>
        <a:lstStyle/>
        <a:p>
          <a:endParaRPr lang="es-MX"/>
        </a:p>
      </dgm:t>
    </dgm:pt>
    <dgm:pt modelId="{70740F17-8853-4A1A-978E-C4B16521B033}" type="sibTrans" cxnId="{DB709613-5E3D-47EF-9782-5732BFE37BFC}">
      <dgm:prSet/>
      <dgm:spPr/>
      <dgm:t>
        <a:bodyPr/>
        <a:lstStyle/>
        <a:p>
          <a:endParaRPr lang="es-MX"/>
        </a:p>
      </dgm:t>
    </dgm:pt>
    <dgm:pt modelId="{14C26710-6FC6-49D7-BEEA-B8BE05685714}" type="pres">
      <dgm:prSet presAssocID="{9C61AC68-EC7E-4BF6-9AAC-B7B974BFD9DF}" presName="Name0" presStyleCnt="0">
        <dgm:presLayoutVars>
          <dgm:dir/>
          <dgm:resizeHandles val="exact"/>
        </dgm:presLayoutVars>
      </dgm:prSet>
      <dgm:spPr/>
    </dgm:pt>
    <dgm:pt modelId="{380A5EA4-740D-4609-A058-65AEB212908E}" type="pres">
      <dgm:prSet presAssocID="{9C61AC68-EC7E-4BF6-9AAC-B7B974BFD9DF}" presName="vNodes" presStyleCnt="0"/>
      <dgm:spPr/>
    </dgm:pt>
    <dgm:pt modelId="{9381C199-498A-4655-B072-43248C1B08CA}" type="pres">
      <dgm:prSet presAssocID="{8948C8CF-C981-45BA-9FCC-D357B03CBA48}" presName="node" presStyleLbl="node1" presStyleIdx="0" presStyleCnt="3">
        <dgm:presLayoutVars>
          <dgm:bulletEnabled val="1"/>
        </dgm:presLayoutVars>
      </dgm:prSet>
      <dgm:spPr/>
    </dgm:pt>
    <dgm:pt modelId="{652E66A3-73C3-43D5-817C-A45DEA4F80B0}" type="pres">
      <dgm:prSet presAssocID="{4BAACAA7-52C1-40D1-BDD7-6A787CFCBA59}" presName="spacerT" presStyleCnt="0"/>
      <dgm:spPr/>
    </dgm:pt>
    <dgm:pt modelId="{8A0B07C5-B8B2-4D16-AB8D-D29A63276C3E}" type="pres">
      <dgm:prSet presAssocID="{4BAACAA7-52C1-40D1-BDD7-6A787CFCBA59}" presName="sibTrans" presStyleLbl="sibTrans2D1" presStyleIdx="0" presStyleCnt="2"/>
      <dgm:spPr/>
    </dgm:pt>
    <dgm:pt modelId="{4E01E7C5-42D1-42BA-A646-A88D097D29EA}" type="pres">
      <dgm:prSet presAssocID="{4BAACAA7-52C1-40D1-BDD7-6A787CFCBA59}" presName="spacerB" presStyleCnt="0"/>
      <dgm:spPr/>
    </dgm:pt>
    <dgm:pt modelId="{38754ACF-8AF0-427F-A0A4-FCF536DF828F}" type="pres">
      <dgm:prSet presAssocID="{D2EF705D-82FD-436B-A550-C6CF40A0C96A}" presName="node" presStyleLbl="node1" presStyleIdx="1" presStyleCnt="3">
        <dgm:presLayoutVars>
          <dgm:bulletEnabled val="1"/>
        </dgm:presLayoutVars>
      </dgm:prSet>
      <dgm:spPr/>
    </dgm:pt>
    <dgm:pt modelId="{23A0AC6F-AB22-4CAB-8C0B-402B188B27BB}" type="pres">
      <dgm:prSet presAssocID="{9C61AC68-EC7E-4BF6-9AAC-B7B974BFD9DF}" presName="sibTransLast" presStyleLbl="sibTrans2D1" presStyleIdx="1" presStyleCnt="2"/>
      <dgm:spPr/>
    </dgm:pt>
    <dgm:pt modelId="{3AC8277C-17FF-480E-A4AC-14501B082EF5}" type="pres">
      <dgm:prSet presAssocID="{9C61AC68-EC7E-4BF6-9AAC-B7B974BFD9DF}" presName="connectorText" presStyleLbl="sibTrans2D1" presStyleIdx="1" presStyleCnt="2"/>
      <dgm:spPr/>
    </dgm:pt>
    <dgm:pt modelId="{6A97C5CD-BE1B-4764-BBB4-47ED065BBD3A}" type="pres">
      <dgm:prSet presAssocID="{9C61AC68-EC7E-4BF6-9AAC-B7B974BFD9DF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DB709613-5E3D-47EF-9782-5732BFE37BFC}" srcId="{9C61AC68-EC7E-4BF6-9AAC-B7B974BFD9DF}" destId="{D2EF705D-82FD-436B-A550-C6CF40A0C96A}" srcOrd="1" destOrd="0" parTransId="{47A97011-BA9B-4CF5-A900-2ADC41E9454C}" sibTransId="{70740F17-8853-4A1A-978E-C4B16521B033}"/>
    <dgm:cxn modelId="{52FF251B-E337-4564-940D-D4138D9ACC05}" type="presOf" srcId="{D2EF705D-82FD-436B-A550-C6CF40A0C96A}" destId="{38754ACF-8AF0-427F-A0A4-FCF536DF828F}" srcOrd="0" destOrd="0" presId="urn:microsoft.com/office/officeart/2005/8/layout/equation2"/>
    <dgm:cxn modelId="{529A8D1B-56D8-4E02-A63A-8F94CCF46282}" type="presOf" srcId="{70740F17-8853-4A1A-978E-C4B16521B033}" destId="{23A0AC6F-AB22-4CAB-8C0B-402B188B27BB}" srcOrd="0" destOrd="0" presId="urn:microsoft.com/office/officeart/2005/8/layout/equation2"/>
    <dgm:cxn modelId="{7BF7802D-BF4F-4FEE-BC77-311792B472B5}" srcId="{9C61AC68-EC7E-4BF6-9AAC-B7B974BFD9DF}" destId="{8948C8CF-C981-45BA-9FCC-D357B03CBA48}" srcOrd="0" destOrd="0" parTransId="{F641960B-D779-444F-A4A2-B8CA97E9CF20}" sibTransId="{4BAACAA7-52C1-40D1-BDD7-6A787CFCBA59}"/>
    <dgm:cxn modelId="{0F558B5D-890E-4C87-BA83-5642FBADD39A}" type="presOf" srcId="{8948C8CF-C981-45BA-9FCC-D357B03CBA48}" destId="{9381C199-498A-4655-B072-43248C1B08CA}" srcOrd="0" destOrd="0" presId="urn:microsoft.com/office/officeart/2005/8/layout/equation2"/>
    <dgm:cxn modelId="{0E128155-4EAF-4231-B4A7-4C36BF7FFD32}" type="presOf" srcId="{079D9379-B5C7-415E-8127-7EAEAB2B8130}" destId="{6A97C5CD-BE1B-4764-BBB4-47ED065BBD3A}" srcOrd="0" destOrd="0" presId="urn:microsoft.com/office/officeart/2005/8/layout/equation2"/>
    <dgm:cxn modelId="{E65D1A82-630B-4FB4-AED9-EE446A8C20E7}" type="presOf" srcId="{70740F17-8853-4A1A-978E-C4B16521B033}" destId="{3AC8277C-17FF-480E-A4AC-14501B082EF5}" srcOrd="1" destOrd="0" presId="urn:microsoft.com/office/officeart/2005/8/layout/equation2"/>
    <dgm:cxn modelId="{BA339D86-039B-43C5-9EFE-F23EF51803BE}" type="presOf" srcId="{4BAACAA7-52C1-40D1-BDD7-6A787CFCBA59}" destId="{8A0B07C5-B8B2-4D16-AB8D-D29A63276C3E}" srcOrd="0" destOrd="0" presId="urn:microsoft.com/office/officeart/2005/8/layout/equation2"/>
    <dgm:cxn modelId="{12DAF28E-42CD-42B1-97D9-6A26576E1FDE}" srcId="{9C61AC68-EC7E-4BF6-9AAC-B7B974BFD9DF}" destId="{079D9379-B5C7-415E-8127-7EAEAB2B8130}" srcOrd="2" destOrd="0" parTransId="{F3200D64-4C60-4239-87C2-A0D8DDF62231}" sibTransId="{CEFEC6AA-8A5A-4B25-90D1-58244C61EF92}"/>
    <dgm:cxn modelId="{5CBB23E7-686B-42C2-87DE-6907B3DB8C80}" type="presOf" srcId="{9C61AC68-EC7E-4BF6-9AAC-B7B974BFD9DF}" destId="{14C26710-6FC6-49D7-BEEA-B8BE05685714}" srcOrd="0" destOrd="0" presId="urn:microsoft.com/office/officeart/2005/8/layout/equation2"/>
    <dgm:cxn modelId="{341C5E1C-D2C1-4BFD-AE79-A041525A4047}" type="presParOf" srcId="{14C26710-6FC6-49D7-BEEA-B8BE05685714}" destId="{380A5EA4-740D-4609-A058-65AEB212908E}" srcOrd="0" destOrd="0" presId="urn:microsoft.com/office/officeart/2005/8/layout/equation2"/>
    <dgm:cxn modelId="{89D2DF3C-5ADA-486E-A604-8DD6DECFAAE6}" type="presParOf" srcId="{380A5EA4-740D-4609-A058-65AEB212908E}" destId="{9381C199-498A-4655-B072-43248C1B08CA}" srcOrd="0" destOrd="0" presId="urn:microsoft.com/office/officeart/2005/8/layout/equation2"/>
    <dgm:cxn modelId="{DC145690-B46C-4C1D-9C1F-B61EB524427A}" type="presParOf" srcId="{380A5EA4-740D-4609-A058-65AEB212908E}" destId="{652E66A3-73C3-43D5-817C-A45DEA4F80B0}" srcOrd="1" destOrd="0" presId="urn:microsoft.com/office/officeart/2005/8/layout/equation2"/>
    <dgm:cxn modelId="{0EF292B9-9758-4CBB-B309-AC1CFBED7C34}" type="presParOf" srcId="{380A5EA4-740D-4609-A058-65AEB212908E}" destId="{8A0B07C5-B8B2-4D16-AB8D-D29A63276C3E}" srcOrd="2" destOrd="0" presId="urn:microsoft.com/office/officeart/2005/8/layout/equation2"/>
    <dgm:cxn modelId="{0C5C8F82-7BDB-4B7F-93F3-2573848C50EA}" type="presParOf" srcId="{380A5EA4-740D-4609-A058-65AEB212908E}" destId="{4E01E7C5-42D1-42BA-A646-A88D097D29EA}" srcOrd="3" destOrd="0" presId="urn:microsoft.com/office/officeart/2005/8/layout/equation2"/>
    <dgm:cxn modelId="{1B518A65-DB92-4F47-BA79-22E684057E51}" type="presParOf" srcId="{380A5EA4-740D-4609-A058-65AEB212908E}" destId="{38754ACF-8AF0-427F-A0A4-FCF536DF828F}" srcOrd="4" destOrd="0" presId="urn:microsoft.com/office/officeart/2005/8/layout/equation2"/>
    <dgm:cxn modelId="{3D066DC7-6551-4FFB-BC21-C3BD40DA1955}" type="presParOf" srcId="{14C26710-6FC6-49D7-BEEA-B8BE05685714}" destId="{23A0AC6F-AB22-4CAB-8C0B-402B188B27BB}" srcOrd="1" destOrd="0" presId="urn:microsoft.com/office/officeart/2005/8/layout/equation2"/>
    <dgm:cxn modelId="{8E164B9D-610A-4871-83A7-694E02CB4E7D}" type="presParOf" srcId="{23A0AC6F-AB22-4CAB-8C0B-402B188B27BB}" destId="{3AC8277C-17FF-480E-A4AC-14501B082EF5}" srcOrd="0" destOrd="0" presId="urn:microsoft.com/office/officeart/2005/8/layout/equation2"/>
    <dgm:cxn modelId="{BA391652-A8B7-410A-AB47-90B5BFA3F4E8}" type="presParOf" srcId="{14C26710-6FC6-49D7-BEEA-B8BE05685714}" destId="{6A97C5CD-BE1B-4764-BBB4-47ED065BBD3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97228-3DA5-40F6-8127-C414284BABB9}">
      <dsp:nvSpPr>
        <dsp:cNvPr id="0" name=""/>
        <dsp:cNvSpPr/>
      </dsp:nvSpPr>
      <dsp:spPr>
        <a:xfrm>
          <a:off x="1269767" y="619945"/>
          <a:ext cx="2197436" cy="21977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D9EF4-CC48-4B79-B0F3-50174DAE8D75}">
      <dsp:nvSpPr>
        <dsp:cNvPr id="0" name=""/>
        <dsp:cNvSpPr/>
      </dsp:nvSpPr>
      <dsp:spPr>
        <a:xfrm>
          <a:off x="1755473" y="1413407"/>
          <a:ext cx="1221073" cy="61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HelveticaNeueLT Std" panose="020B0604020202020204" pitchFamily="34" charset="0"/>
            </a:rPr>
            <a:t>CONJUNTO DE ACTIVIDADES</a:t>
          </a:r>
          <a:endParaRPr lang="es-MX" sz="1400" kern="1200" dirty="0">
            <a:latin typeface="HelveticaNeueLT Std" panose="020B0604020202020204" pitchFamily="34" charset="0"/>
          </a:endParaRPr>
        </a:p>
      </dsp:txBody>
      <dsp:txXfrm>
        <a:off x="1755473" y="1413407"/>
        <a:ext cx="1221073" cy="610390"/>
      </dsp:txXfrm>
    </dsp:sp>
    <dsp:sp modelId="{D8B09C42-B326-4904-A4BF-9A911A3973CE}">
      <dsp:nvSpPr>
        <dsp:cNvPr id="0" name=""/>
        <dsp:cNvSpPr/>
      </dsp:nvSpPr>
      <dsp:spPr>
        <a:xfrm>
          <a:off x="659437" y="1882727"/>
          <a:ext cx="2197436" cy="21977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E7994-FB73-432F-85A0-A5FA27F5830E}">
      <dsp:nvSpPr>
        <dsp:cNvPr id="0" name=""/>
        <dsp:cNvSpPr/>
      </dsp:nvSpPr>
      <dsp:spPr>
        <a:xfrm>
          <a:off x="1678364" y="3888432"/>
          <a:ext cx="1365660" cy="71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latin typeface="HelveticaNeueLT Std" panose="020B0604020202020204" pitchFamily="34" charset="0"/>
            </a:rPr>
            <a:t>QUE PRESTAN LOS ESTUDIANTES DE LAS CARRERAS TÉCNICAS Y PROFESIONALES</a:t>
          </a:r>
          <a:endParaRPr lang="es-MX" sz="1050" kern="1200" dirty="0">
            <a:latin typeface="HelveticaNeueLT Std" panose="020B0604020202020204" pitchFamily="34" charset="0"/>
          </a:endParaRPr>
        </a:p>
      </dsp:txBody>
      <dsp:txXfrm>
        <a:off x="1678364" y="3888432"/>
        <a:ext cx="1365660" cy="710561"/>
      </dsp:txXfrm>
    </dsp:sp>
    <dsp:sp modelId="{5DB2B4CA-D94C-4064-9A1B-FE70CBAFE3B8}">
      <dsp:nvSpPr>
        <dsp:cNvPr id="0" name=""/>
        <dsp:cNvSpPr/>
      </dsp:nvSpPr>
      <dsp:spPr>
        <a:xfrm>
          <a:off x="1426167" y="3296623"/>
          <a:ext cx="1887938" cy="188869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82675-933D-4D87-AA14-1E60AD599669}">
      <dsp:nvSpPr>
        <dsp:cNvPr id="0" name=""/>
        <dsp:cNvSpPr/>
      </dsp:nvSpPr>
      <dsp:spPr>
        <a:xfrm>
          <a:off x="1174310" y="2669979"/>
          <a:ext cx="1221073" cy="61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latin typeface="HelveticaNeueLT Std" panose="020B0604020202020204" pitchFamily="34" charset="0"/>
            </a:rPr>
            <a:t>DE CARÁCTER TEMPORAL Y OBLIGATORIO</a:t>
          </a:r>
          <a:endParaRPr lang="es-MX" sz="1300" kern="1200" dirty="0">
            <a:latin typeface="HelveticaNeueLT Std" panose="020B0604020202020204" pitchFamily="34" charset="0"/>
          </a:endParaRPr>
        </a:p>
      </dsp:txBody>
      <dsp:txXfrm>
        <a:off x="1174310" y="2669979"/>
        <a:ext cx="1221073" cy="6103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EF69A-CBD9-4B4E-ABE4-B59280EA57D3}">
      <dsp:nvSpPr>
        <dsp:cNvPr id="0" name=""/>
        <dsp:cNvSpPr/>
      </dsp:nvSpPr>
      <dsp:spPr>
        <a:xfrm>
          <a:off x="959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1. Entrega documentación (Registro)</a:t>
          </a:r>
        </a:p>
      </dsp:txBody>
      <dsp:txXfrm>
        <a:off x="27331" y="945469"/>
        <a:ext cx="1755167" cy="847672"/>
      </dsp:txXfrm>
    </dsp:sp>
    <dsp:sp modelId="{8D80AF3C-AAF4-4A02-89EA-A1C947DD771F}">
      <dsp:nvSpPr>
        <dsp:cNvPr id="0" name=""/>
        <dsp:cNvSpPr/>
      </dsp:nvSpPr>
      <dsp:spPr>
        <a:xfrm>
          <a:off x="2061978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-1570184"/>
            <a:satOff val="-2097"/>
            <a:lumOff val="12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HelveticaNeueLT Std" panose="020B0604020202020204" pitchFamily="34" charset="0"/>
            </a:rPr>
            <a:t>2. Recibe carta de PRESENTACIÓN</a:t>
          </a:r>
        </a:p>
      </dsp:txBody>
      <dsp:txXfrm>
        <a:off x="2088350" y="945469"/>
        <a:ext cx="1755167" cy="847672"/>
      </dsp:txXfrm>
    </dsp:sp>
    <dsp:sp modelId="{56CD9096-37EB-470B-BBA2-712004DE3928}">
      <dsp:nvSpPr>
        <dsp:cNvPr id="0" name=""/>
        <dsp:cNvSpPr/>
      </dsp:nvSpPr>
      <dsp:spPr>
        <a:xfrm>
          <a:off x="4122997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-3140368"/>
            <a:satOff val="-4193"/>
            <a:lumOff val="24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3. Entrega carta de ACEPTACIÓN</a:t>
          </a:r>
        </a:p>
      </dsp:txBody>
      <dsp:txXfrm>
        <a:off x="4149369" y="945469"/>
        <a:ext cx="1755167" cy="847672"/>
      </dsp:txXfrm>
    </dsp:sp>
    <dsp:sp modelId="{FD3AD5E9-CC4D-4C0A-95FA-634196283B4B}">
      <dsp:nvSpPr>
        <dsp:cNvPr id="0" name=""/>
        <dsp:cNvSpPr/>
      </dsp:nvSpPr>
      <dsp:spPr>
        <a:xfrm>
          <a:off x="6184016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4. INICIO DE SERVICIO SOCIAL </a:t>
          </a:r>
        </a:p>
      </dsp:txBody>
      <dsp:txXfrm>
        <a:off x="6210388" y="945469"/>
        <a:ext cx="1755167" cy="8476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625FE-F49B-4E74-B6F4-51E6305B7AD3}">
      <dsp:nvSpPr>
        <dsp:cNvPr id="0" name=""/>
        <dsp:cNvSpPr/>
      </dsp:nvSpPr>
      <dsp:spPr>
        <a:xfrm>
          <a:off x="1621" y="1408193"/>
          <a:ext cx="1526184" cy="13894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+mn-lt"/>
            </a:rPr>
            <a:t>5</a:t>
          </a:r>
          <a:r>
            <a:rPr lang="es-MX" sz="1800" b="1" kern="1200" dirty="0">
              <a:latin typeface="HelveticaNeueLT Std" panose="020B0604020202020204" pitchFamily="34" charset="0"/>
            </a:rPr>
            <a:t>. SISS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Actualizar  información del alumno</a:t>
          </a:r>
          <a:endParaRPr lang="es-MX" sz="1800" kern="1200" dirty="0">
            <a:latin typeface="HelveticaNeueLT Std" panose="020B0604020202020204" pitchFamily="34" charset="0"/>
          </a:endParaRPr>
        </a:p>
      </dsp:txBody>
      <dsp:txXfrm>
        <a:off x="42316" y="1448888"/>
        <a:ext cx="1444794" cy="1308024"/>
      </dsp:txXfrm>
    </dsp:sp>
    <dsp:sp modelId="{E4F44543-7E19-4D97-9901-5546B0D4A3AE}">
      <dsp:nvSpPr>
        <dsp:cNvPr id="0" name=""/>
        <dsp:cNvSpPr/>
      </dsp:nvSpPr>
      <dsp:spPr>
        <a:xfrm>
          <a:off x="1736535" y="1408193"/>
          <a:ext cx="1508576" cy="1389414"/>
        </a:xfrm>
        <a:prstGeom prst="roundRect">
          <a:avLst>
            <a:gd name="adj" fmla="val 10000"/>
          </a:avLst>
        </a:prstGeom>
        <a:solidFill>
          <a:schemeClr val="accent2">
            <a:hueOff val="-1177638"/>
            <a:satOff val="-1573"/>
            <a:lumOff val="9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6.  Elabora y entrega el Primer Informe Trimestral </a:t>
          </a:r>
        </a:p>
      </dsp:txBody>
      <dsp:txXfrm>
        <a:off x="1777230" y="1448888"/>
        <a:ext cx="1427186" cy="1308024"/>
      </dsp:txXfrm>
    </dsp:sp>
    <dsp:sp modelId="{178FDD8B-6B03-4923-B1CB-93BFD9FC4376}">
      <dsp:nvSpPr>
        <dsp:cNvPr id="0" name=""/>
        <dsp:cNvSpPr/>
      </dsp:nvSpPr>
      <dsp:spPr>
        <a:xfrm>
          <a:off x="3453841" y="1408193"/>
          <a:ext cx="1512944" cy="1389414"/>
        </a:xfrm>
        <a:prstGeom prst="roundRect">
          <a:avLst>
            <a:gd name="adj" fmla="val 10000"/>
          </a:avLst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7. Elabora y entrega el Segundo Informe Trimestral</a:t>
          </a:r>
        </a:p>
      </dsp:txBody>
      <dsp:txXfrm>
        <a:off x="3494536" y="1448888"/>
        <a:ext cx="1431554" cy="1308024"/>
      </dsp:txXfrm>
    </dsp:sp>
    <dsp:sp modelId="{778EA203-E625-417B-8FAD-651289B6D315}">
      <dsp:nvSpPr>
        <dsp:cNvPr id="0" name=""/>
        <dsp:cNvSpPr/>
      </dsp:nvSpPr>
      <dsp:spPr>
        <a:xfrm>
          <a:off x="5175515" y="1408193"/>
          <a:ext cx="1517328" cy="1389414"/>
        </a:xfrm>
        <a:prstGeom prst="roundRect">
          <a:avLst>
            <a:gd name="adj" fmla="val 10000"/>
          </a:avLst>
        </a:prstGeom>
        <a:solidFill>
          <a:schemeClr val="accent2">
            <a:hueOff val="-3532913"/>
            <a:satOff val="-4718"/>
            <a:lumOff val="27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HelveticaNeueLT Std" panose="020B0604020202020204" pitchFamily="34" charset="0"/>
            </a:rPr>
            <a:t>8. Entrega: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HelveticaNeueLT Std" panose="020B0604020202020204" pitchFamily="34" charset="0"/>
            </a:rPr>
            <a:t>Carta de Término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HelveticaNeueLT Std" panose="020B0604020202020204" pitchFamily="34" charset="0"/>
            </a:rPr>
            <a:t>Informe Global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HelveticaNeueLT Std" panose="020B0604020202020204" pitchFamily="34" charset="0"/>
            </a:rPr>
            <a:t>Formato de Evaluación</a:t>
          </a:r>
        </a:p>
      </dsp:txBody>
      <dsp:txXfrm>
        <a:off x="5216210" y="1448888"/>
        <a:ext cx="1435938" cy="1308024"/>
      </dsp:txXfrm>
    </dsp:sp>
    <dsp:sp modelId="{BACE91CD-3463-4A7F-BBD8-923A0243DBA1}">
      <dsp:nvSpPr>
        <dsp:cNvPr id="0" name=""/>
        <dsp:cNvSpPr/>
      </dsp:nvSpPr>
      <dsp:spPr>
        <a:xfrm>
          <a:off x="6901572" y="1408193"/>
          <a:ext cx="1521741" cy="1389414"/>
        </a:xfrm>
        <a:prstGeom prst="roundRect">
          <a:avLst>
            <a:gd name="adj" fmla="val 10000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TÉRMINO DE SERVICIO SOCIAL</a:t>
          </a:r>
        </a:p>
      </dsp:txBody>
      <dsp:txXfrm>
        <a:off x="6942267" y="1448888"/>
        <a:ext cx="1440351" cy="13080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D7825-0489-4431-BAF3-CA10DDA5EF28}">
      <dsp:nvSpPr>
        <dsp:cNvPr id="0" name=""/>
        <dsp:cNvSpPr/>
      </dsp:nvSpPr>
      <dsp:spPr>
        <a:xfrm>
          <a:off x="0" y="107844"/>
          <a:ext cx="4210301" cy="140262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bg1"/>
              </a:solidFill>
              <a:latin typeface="HelveticaNeueLT Std" panose="020B0604020202020204" pitchFamily="34" charset="0"/>
            </a:rPr>
            <a:t>*Ingresando a la </a:t>
          </a:r>
          <a:r>
            <a:rPr lang="es-MX" sz="2000" b="1" kern="1200" dirty="0">
              <a:solidFill>
                <a:schemeClr val="bg1"/>
              </a:solidFill>
              <a:latin typeface="HelveticaNeueLT Std" panose="020B0604020202020204" pitchFamily="34" charset="0"/>
            </a:rPr>
            <a:t>página institucional del TESI</a:t>
          </a:r>
          <a:r>
            <a:rPr lang="es-MX" sz="2000" kern="1200" dirty="0">
              <a:solidFill>
                <a:schemeClr val="bg1"/>
              </a:solidFill>
              <a:latin typeface="HelveticaNeueLT Std" panose="020B0604020202020204" pitchFamily="34" charset="0"/>
            </a:rPr>
            <a:t>, en el apartado de </a:t>
          </a:r>
          <a:r>
            <a:rPr lang="es-MX" sz="2000" b="1" kern="1200" dirty="0">
              <a:solidFill>
                <a:schemeClr val="bg1"/>
              </a:solidFill>
              <a:latin typeface="HelveticaNeueLT Std" panose="020B0604020202020204" pitchFamily="34" charset="0"/>
            </a:rPr>
            <a:t>Servicio Social</a:t>
          </a:r>
          <a:r>
            <a:rPr lang="es-MX" sz="2000" kern="1200" dirty="0">
              <a:solidFill>
                <a:schemeClr val="bg1"/>
              </a:solidFill>
              <a:latin typeface="HelveticaNeueLT Std" panose="020B0604020202020204" pitchFamily="34" charset="0"/>
            </a:rPr>
            <a:t>, encontrarás un acceso directo</a:t>
          </a:r>
          <a:endParaRPr lang="es-MX" sz="2000" kern="1200" dirty="0"/>
        </a:p>
      </dsp:txBody>
      <dsp:txXfrm>
        <a:off x="68471" y="176315"/>
        <a:ext cx="4073359" cy="1265686"/>
      </dsp:txXfrm>
    </dsp:sp>
    <dsp:sp modelId="{BF1DB28D-42DC-4008-ABB1-EDC20E67BAB1}">
      <dsp:nvSpPr>
        <dsp:cNvPr id="0" name=""/>
        <dsp:cNvSpPr/>
      </dsp:nvSpPr>
      <dsp:spPr>
        <a:xfrm>
          <a:off x="0" y="1500665"/>
          <a:ext cx="4210301" cy="527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677" tIns="40640" rIns="227584" bIns="4064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s-MX" sz="3200" kern="1200" dirty="0"/>
            <a:t>O también</a:t>
          </a:r>
        </a:p>
      </dsp:txBody>
      <dsp:txXfrm>
        <a:off x="0" y="1500665"/>
        <a:ext cx="4210301" cy="527334"/>
      </dsp:txXfrm>
    </dsp:sp>
    <dsp:sp modelId="{AF969B5A-AF96-4020-8804-3A4717A7706F}">
      <dsp:nvSpPr>
        <dsp:cNvPr id="0" name=""/>
        <dsp:cNvSpPr/>
      </dsp:nvSpPr>
      <dsp:spPr>
        <a:xfrm>
          <a:off x="0" y="2027999"/>
          <a:ext cx="4210301" cy="1402628"/>
        </a:xfrm>
        <a:prstGeom prst="roundRect">
          <a:avLst/>
        </a:prstGeom>
        <a:solidFill>
          <a:schemeClr val="accent1">
            <a:shade val="50000"/>
            <a:hueOff val="498247"/>
            <a:satOff val="27330"/>
            <a:lumOff val="424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HelveticaNeueLT Std" panose="020B0604020202020204" pitchFamily="34" charset="0"/>
            </a:rPr>
            <a:t>*Accediendo a la siguiente URL: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HelveticaNeueLT Std" panose="020B0604020202020204" pitchFamily="34" charset="0"/>
              <a:hlinkClick xmlns:r="http://schemas.openxmlformats.org/officeDocument/2006/relationships" r:id="rId1"/>
            </a:rPr>
            <a:t>http://148.215.3.83/servsoc/inicio.aspx</a:t>
          </a:r>
          <a:endParaRPr lang="es-MX" sz="2000" b="1" kern="1200" dirty="0">
            <a:latin typeface="HelveticaNeueLT Std" panose="020B0604020202020204" pitchFamily="34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/>
        </a:p>
      </dsp:txBody>
      <dsp:txXfrm>
        <a:off x="68471" y="2096470"/>
        <a:ext cx="4073359" cy="1265686"/>
      </dsp:txXfrm>
    </dsp:sp>
    <dsp:sp modelId="{5618DC18-6A26-4464-8673-B87923073DF9}">
      <dsp:nvSpPr>
        <dsp:cNvPr id="0" name=""/>
        <dsp:cNvSpPr/>
      </dsp:nvSpPr>
      <dsp:spPr>
        <a:xfrm>
          <a:off x="0" y="3430628"/>
          <a:ext cx="4210301" cy="8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67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MX" sz="400" kern="1200" dirty="0"/>
            <a:t>.</a:t>
          </a:r>
        </a:p>
      </dsp:txBody>
      <dsp:txXfrm>
        <a:off x="0" y="3430628"/>
        <a:ext cx="4210301" cy="82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CE1B5-4E95-465A-AC92-49B038386D43}">
      <dsp:nvSpPr>
        <dsp:cNvPr id="0" name=""/>
        <dsp:cNvSpPr/>
      </dsp:nvSpPr>
      <dsp:spPr>
        <a:xfrm>
          <a:off x="1969839" y="1011"/>
          <a:ext cx="2954758" cy="8021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CF8BA-EAA0-4C90-8A1B-867DDC876782}">
      <dsp:nvSpPr>
        <dsp:cNvPr id="0" name=""/>
        <dsp:cNvSpPr/>
      </dsp:nvSpPr>
      <dsp:spPr>
        <a:xfrm>
          <a:off x="0" y="1011"/>
          <a:ext cx="1969839" cy="80214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latin typeface="HelveticaNeueLT Std" panose="020B0604020202020204" pitchFamily="34" charset="0"/>
            </a:rPr>
            <a:t>Constancia de estudios con el 50% de créditos académicos cubiertos</a:t>
          </a:r>
          <a:endParaRPr lang="es-MX" sz="1200" kern="1200" dirty="0">
            <a:solidFill>
              <a:schemeClr val="tx1"/>
            </a:solidFill>
            <a:latin typeface="HelveticaNeueLT Std" panose="020B0604020202020204" pitchFamily="34" charset="0"/>
          </a:endParaRPr>
        </a:p>
      </dsp:txBody>
      <dsp:txXfrm>
        <a:off x="39157" y="40168"/>
        <a:ext cx="1891525" cy="723826"/>
      </dsp:txXfrm>
    </dsp:sp>
    <dsp:sp modelId="{A81F7458-EDC8-4146-B0E5-861C1C3E7E7B}">
      <dsp:nvSpPr>
        <dsp:cNvPr id="0" name=""/>
        <dsp:cNvSpPr/>
      </dsp:nvSpPr>
      <dsp:spPr>
        <a:xfrm>
          <a:off x="1969839" y="883365"/>
          <a:ext cx="2954758" cy="8021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CA404-ABE4-44E8-9463-D31C23722B52}">
      <dsp:nvSpPr>
        <dsp:cNvPr id="0" name=""/>
        <dsp:cNvSpPr/>
      </dsp:nvSpPr>
      <dsp:spPr>
        <a:xfrm>
          <a:off x="0" y="883365"/>
          <a:ext cx="1969839" cy="80214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latin typeface="HelveticaNeueLT Std" panose="020B0604020202020204" pitchFamily="34" charset="0"/>
            </a:rPr>
            <a:t>Copia de la clave CURP</a:t>
          </a:r>
          <a:endParaRPr lang="es-MX" sz="1200" kern="1200" dirty="0">
            <a:solidFill>
              <a:schemeClr val="tx1"/>
            </a:solidFill>
            <a:latin typeface="HelveticaNeueLT Std" panose="020B0604020202020204" pitchFamily="34" charset="0"/>
          </a:endParaRPr>
        </a:p>
      </dsp:txBody>
      <dsp:txXfrm>
        <a:off x="39157" y="922522"/>
        <a:ext cx="1891525" cy="723826"/>
      </dsp:txXfrm>
    </dsp:sp>
    <dsp:sp modelId="{679EE517-CCAC-4F8B-9F1C-8F0797234F0A}">
      <dsp:nvSpPr>
        <dsp:cNvPr id="0" name=""/>
        <dsp:cNvSpPr/>
      </dsp:nvSpPr>
      <dsp:spPr>
        <a:xfrm>
          <a:off x="1969839" y="1765719"/>
          <a:ext cx="2954758" cy="8021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E951C-328B-4DF0-9853-6B77C8CFD17B}">
      <dsp:nvSpPr>
        <dsp:cNvPr id="0" name=""/>
        <dsp:cNvSpPr/>
      </dsp:nvSpPr>
      <dsp:spPr>
        <a:xfrm>
          <a:off x="0" y="1765719"/>
          <a:ext cx="1969839" cy="80214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latin typeface="HelveticaNeueLT Std" panose="020B0604020202020204" pitchFamily="34" charset="0"/>
            </a:rPr>
            <a:t>Copia </a:t>
          </a:r>
          <a:r>
            <a:rPr lang="es-MX" sz="1200" b="1" i="0" kern="1200" dirty="0">
              <a:solidFill>
                <a:schemeClr val="tx1"/>
              </a:solidFill>
              <a:latin typeface="HelveticaNeueLT Std" panose="020B0604020202020204" pitchFamily="34" charset="0"/>
            </a:rPr>
            <a:t>del</a:t>
          </a:r>
          <a:r>
            <a:rPr lang="es-MX" sz="1200" b="1" kern="1200" dirty="0">
              <a:solidFill>
                <a:schemeClr val="tx1"/>
              </a:solidFill>
              <a:latin typeface="HelveticaNeueLT Std" panose="020B0604020202020204" pitchFamily="34" charset="0"/>
            </a:rPr>
            <a:t> carnet o credencial de afiliación al Seguro Social</a:t>
          </a:r>
          <a:endParaRPr lang="es-MX" sz="1200" kern="1200" dirty="0">
            <a:solidFill>
              <a:schemeClr val="tx1"/>
            </a:solidFill>
            <a:latin typeface="HelveticaNeueLT Std" panose="020B0604020202020204" pitchFamily="34" charset="0"/>
          </a:endParaRPr>
        </a:p>
      </dsp:txBody>
      <dsp:txXfrm>
        <a:off x="39157" y="1804876"/>
        <a:ext cx="1891525" cy="723826"/>
      </dsp:txXfrm>
    </dsp:sp>
    <dsp:sp modelId="{F4AFB799-6B70-4F19-8B73-FFBA210C70D1}">
      <dsp:nvSpPr>
        <dsp:cNvPr id="0" name=""/>
        <dsp:cNvSpPr/>
      </dsp:nvSpPr>
      <dsp:spPr>
        <a:xfrm>
          <a:off x="1969839" y="2648073"/>
          <a:ext cx="2954758" cy="8021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505B0-C6D0-413B-BDB9-EC6F89B05D4C}">
      <dsp:nvSpPr>
        <dsp:cNvPr id="0" name=""/>
        <dsp:cNvSpPr/>
      </dsp:nvSpPr>
      <dsp:spPr>
        <a:xfrm>
          <a:off x="0" y="2648073"/>
          <a:ext cx="1969839" cy="80214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latin typeface="HelveticaNeueLT Std" panose="020B0604020202020204" pitchFamily="34" charset="0"/>
            </a:rPr>
            <a:t>Formato REGISTRO/ AUTORIZACIÓN</a:t>
          </a:r>
          <a:endParaRPr lang="es-MX" sz="1200" kern="1200" dirty="0">
            <a:solidFill>
              <a:schemeClr val="tx1"/>
            </a:solidFill>
            <a:latin typeface="HelveticaNeueLT Std" panose="020B0604020202020204" pitchFamily="34" charset="0"/>
          </a:endParaRPr>
        </a:p>
      </dsp:txBody>
      <dsp:txXfrm>
        <a:off x="39157" y="2687230"/>
        <a:ext cx="1891525" cy="723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EF69A-CBD9-4B4E-ABE4-B59280EA57D3}">
      <dsp:nvSpPr>
        <dsp:cNvPr id="0" name=""/>
        <dsp:cNvSpPr/>
      </dsp:nvSpPr>
      <dsp:spPr>
        <a:xfrm>
          <a:off x="959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Salud</a:t>
          </a:r>
        </a:p>
      </dsp:txBody>
      <dsp:txXfrm>
        <a:off x="27331" y="945469"/>
        <a:ext cx="1755167" cy="847672"/>
      </dsp:txXfrm>
    </dsp:sp>
    <dsp:sp modelId="{8D80AF3C-AAF4-4A02-89EA-A1C947DD771F}">
      <dsp:nvSpPr>
        <dsp:cNvPr id="0" name=""/>
        <dsp:cNvSpPr/>
      </dsp:nvSpPr>
      <dsp:spPr>
        <a:xfrm>
          <a:off x="2061978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-1570184"/>
            <a:satOff val="-2097"/>
            <a:lumOff val="12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HelveticaNeueLT Std" panose="020B0604020202020204" pitchFamily="34" charset="0"/>
            </a:rPr>
            <a:t>Educación, arte, cultura y deporte</a:t>
          </a:r>
        </a:p>
      </dsp:txBody>
      <dsp:txXfrm>
        <a:off x="2088350" y="945469"/>
        <a:ext cx="1755167" cy="847672"/>
      </dsp:txXfrm>
    </dsp:sp>
    <dsp:sp modelId="{56CD9096-37EB-470B-BBA2-712004DE3928}">
      <dsp:nvSpPr>
        <dsp:cNvPr id="0" name=""/>
        <dsp:cNvSpPr/>
      </dsp:nvSpPr>
      <dsp:spPr>
        <a:xfrm>
          <a:off x="4122997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-3140368"/>
            <a:satOff val="-4193"/>
            <a:lumOff val="24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Alimentación y Nutrición</a:t>
          </a:r>
        </a:p>
      </dsp:txBody>
      <dsp:txXfrm>
        <a:off x="4149369" y="945469"/>
        <a:ext cx="1755167" cy="847672"/>
      </dsp:txXfrm>
    </dsp:sp>
    <dsp:sp modelId="{FD3AD5E9-CC4D-4C0A-95FA-634196283B4B}">
      <dsp:nvSpPr>
        <dsp:cNvPr id="0" name=""/>
        <dsp:cNvSpPr/>
      </dsp:nvSpPr>
      <dsp:spPr>
        <a:xfrm>
          <a:off x="6184016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Vivienda</a:t>
          </a:r>
        </a:p>
      </dsp:txBody>
      <dsp:txXfrm>
        <a:off x="6210388" y="945469"/>
        <a:ext cx="1755167" cy="847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625FE-F49B-4E74-B6F4-51E6305B7AD3}">
      <dsp:nvSpPr>
        <dsp:cNvPr id="0" name=""/>
        <dsp:cNvSpPr/>
      </dsp:nvSpPr>
      <dsp:spPr>
        <a:xfrm>
          <a:off x="1621" y="1408193"/>
          <a:ext cx="1526184" cy="13894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+mn-lt"/>
            </a:rPr>
            <a:t>Empleo y capacitación para el trabajo</a:t>
          </a:r>
          <a:endParaRPr lang="es-MX" sz="1800" kern="1200" dirty="0">
            <a:latin typeface="HelveticaNeueLT Std" panose="020B0604020202020204" pitchFamily="34" charset="0"/>
          </a:endParaRPr>
        </a:p>
      </dsp:txBody>
      <dsp:txXfrm>
        <a:off x="42316" y="1448888"/>
        <a:ext cx="1444794" cy="1308024"/>
      </dsp:txXfrm>
    </dsp:sp>
    <dsp:sp modelId="{E4F44543-7E19-4D97-9901-5546B0D4A3AE}">
      <dsp:nvSpPr>
        <dsp:cNvPr id="0" name=""/>
        <dsp:cNvSpPr/>
      </dsp:nvSpPr>
      <dsp:spPr>
        <a:xfrm>
          <a:off x="1736535" y="1408193"/>
          <a:ext cx="1508576" cy="1389414"/>
        </a:xfrm>
        <a:prstGeom prst="roundRect">
          <a:avLst>
            <a:gd name="adj" fmla="val 10000"/>
          </a:avLst>
        </a:prstGeom>
        <a:solidFill>
          <a:schemeClr val="accent2">
            <a:hueOff val="-1177638"/>
            <a:satOff val="-1573"/>
            <a:lumOff val="9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Apoyo a proyectos productivos</a:t>
          </a:r>
        </a:p>
      </dsp:txBody>
      <dsp:txXfrm>
        <a:off x="1777230" y="1448888"/>
        <a:ext cx="1427186" cy="1308024"/>
      </dsp:txXfrm>
    </dsp:sp>
    <dsp:sp modelId="{178FDD8B-6B03-4923-B1CB-93BFD9FC4376}">
      <dsp:nvSpPr>
        <dsp:cNvPr id="0" name=""/>
        <dsp:cNvSpPr/>
      </dsp:nvSpPr>
      <dsp:spPr>
        <a:xfrm>
          <a:off x="3453841" y="1408193"/>
          <a:ext cx="1512944" cy="1389414"/>
        </a:xfrm>
        <a:prstGeom prst="roundRect">
          <a:avLst>
            <a:gd name="adj" fmla="val 10000"/>
          </a:avLst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HelveticaNeueLT Std" panose="020B0604020202020204" pitchFamily="34" charset="0"/>
            </a:rPr>
            <a:t>Grupos vulnerables con capacidades diferentes, infantes y tercera edad</a:t>
          </a:r>
        </a:p>
      </dsp:txBody>
      <dsp:txXfrm>
        <a:off x="3494536" y="1448888"/>
        <a:ext cx="1431554" cy="1308024"/>
      </dsp:txXfrm>
    </dsp:sp>
    <dsp:sp modelId="{778EA203-E625-417B-8FAD-651289B6D315}">
      <dsp:nvSpPr>
        <dsp:cNvPr id="0" name=""/>
        <dsp:cNvSpPr/>
      </dsp:nvSpPr>
      <dsp:spPr>
        <a:xfrm>
          <a:off x="5175515" y="1408193"/>
          <a:ext cx="1517328" cy="1389414"/>
        </a:xfrm>
        <a:prstGeom prst="roundRect">
          <a:avLst>
            <a:gd name="adj" fmla="val 10000"/>
          </a:avLst>
        </a:prstGeom>
        <a:solidFill>
          <a:schemeClr val="accent2">
            <a:hueOff val="-3532913"/>
            <a:satOff val="-4718"/>
            <a:lumOff val="27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HelveticaNeueLT Std" panose="020B0604020202020204" pitchFamily="34" charset="0"/>
            </a:rPr>
            <a:t>Gobierno, justicia y seguridad públicas</a:t>
          </a:r>
        </a:p>
      </dsp:txBody>
      <dsp:txXfrm>
        <a:off x="5216210" y="1448888"/>
        <a:ext cx="1435938" cy="1308024"/>
      </dsp:txXfrm>
    </dsp:sp>
    <dsp:sp modelId="{BACE91CD-3463-4A7F-BBD8-923A0243DBA1}">
      <dsp:nvSpPr>
        <dsp:cNvPr id="0" name=""/>
        <dsp:cNvSpPr/>
      </dsp:nvSpPr>
      <dsp:spPr>
        <a:xfrm>
          <a:off x="6901572" y="1408193"/>
          <a:ext cx="1521741" cy="1389414"/>
        </a:xfrm>
        <a:prstGeom prst="roundRect">
          <a:avLst>
            <a:gd name="adj" fmla="val 10000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Pueblos indígenas</a:t>
          </a:r>
        </a:p>
      </dsp:txBody>
      <dsp:txXfrm>
        <a:off x="6942267" y="1448888"/>
        <a:ext cx="1440351" cy="13080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EF69A-CBD9-4B4E-ABE4-B59280EA57D3}">
      <dsp:nvSpPr>
        <dsp:cNvPr id="0" name=""/>
        <dsp:cNvSpPr/>
      </dsp:nvSpPr>
      <dsp:spPr>
        <a:xfrm>
          <a:off x="959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Derechos humanos</a:t>
          </a:r>
        </a:p>
      </dsp:txBody>
      <dsp:txXfrm>
        <a:off x="27331" y="945469"/>
        <a:ext cx="1755167" cy="847672"/>
      </dsp:txXfrm>
    </dsp:sp>
    <dsp:sp modelId="{8D80AF3C-AAF4-4A02-89EA-A1C947DD771F}">
      <dsp:nvSpPr>
        <dsp:cNvPr id="0" name=""/>
        <dsp:cNvSpPr/>
      </dsp:nvSpPr>
      <dsp:spPr>
        <a:xfrm>
          <a:off x="2061978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-1570184"/>
            <a:satOff val="-2097"/>
            <a:lumOff val="12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HelveticaNeueLT Std" panose="020B0604020202020204" pitchFamily="34" charset="0"/>
            </a:rPr>
            <a:t>Política y planeación económica y social</a:t>
          </a:r>
        </a:p>
      </dsp:txBody>
      <dsp:txXfrm>
        <a:off x="2088350" y="945469"/>
        <a:ext cx="1755167" cy="847672"/>
      </dsp:txXfrm>
    </dsp:sp>
    <dsp:sp modelId="{56CD9096-37EB-470B-BBA2-712004DE3928}">
      <dsp:nvSpPr>
        <dsp:cNvPr id="0" name=""/>
        <dsp:cNvSpPr/>
      </dsp:nvSpPr>
      <dsp:spPr>
        <a:xfrm>
          <a:off x="4122997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-3140368"/>
            <a:satOff val="-4193"/>
            <a:lumOff val="24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Infraestructura hidráulica y de saneamiento</a:t>
          </a:r>
        </a:p>
      </dsp:txBody>
      <dsp:txXfrm>
        <a:off x="4149369" y="945469"/>
        <a:ext cx="1755167" cy="847672"/>
      </dsp:txXfrm>
    </dsp:sp>
    <dsp:sp modelId="{FD3AD5E9-CC4D-4C0A-95FA-634196283B4B}">
      <dsp:nvSpPr>
        <dsp:cNvPr id="0" name=""/>
        <dsp:cNvSpPr/>
      </dsp:nvSpPr>
      <dsp:spPr>
        <a:xfrm>
          <a:off x="6184016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C</a:t>
          </a:r>
          <a:r>
            <a:rPr lang="es-MX" sz="1400" b="1" kern="1200" dirty="0">
              <a:latin typeface="HelveticaNeueLT Std" panose="020B0604020202020204" pitchFamily="34" charset="0"/>
            </a:rPr>
            <a:t>omercio, abasto y almacenamiento de productos básicos</a:t>
          </a:r>
        </a:p>
      </dsp:txBody>
      <dsp:txXfrm>
        <a:off x="6210388" y="945469"/>
        <a:ext cx="1755167" cy="847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EF69A-CBD9-4B4E-ABE4-B59280EA57D3}">
      <dsp:nvSpPr>
        <dsp:cNvPr id="0" name=""/>
        <dsp:cNvSpPr/>
      </dsp:nvSpPr>
      <dsp:spPr>
        <a:xfrm>
          <a:off x="959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Asistencia y seguridad social</a:t>
          </a:r>
        </a:p>
      </dsp:txBody>
      <dsp:txXfrm>
        <a:off x="27331" y="945469"/>
        <a:ext cx="1755167" cy="847672"/>
      </dsp:txXfrm>
    </dsp:sp>
    <dsp:sp modelId="{8D80AF3C-AAF4-4A02-89EA-A1C947DD771F}">
      <dsp:nvSpPr>
        <dsp:cNvPr id="0" name=""/>
        <dsp:cNvSpPr/>
      </dsp:nvSpPr>
      <dsp:spPr>
        <a:xfrm>
          <a:off x="2061978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-1570184"/>
            <a:satOff val="-2097"/>
            <a:lumOff val="12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HelveticaNeueLT Std" panose="020B0604020202020204" pitchFamily="34" charset="0"/>
            </a:rPr>
            <a:t>Medio ambiente</a:t>
          </a:r>
        </a:p>
      </dsp:txBody>
      <dsp:txXfrm>
        <a:off x="2088350" y="945469"/>
        <a:ext cx="1755167" cy="847672"/>
      </dsp:txXfrm>
    </dsp:sp>
    <dsp:sp modelId="{56CD9096-37EB-470B-BBA2-712004DE3928}">
      <dsp:nvSpPr>
        <dsp:cNvPr id="0" name=""/>
        <dsp:cNvSpPr/>
      </dsp:nvSpPr>
      <dsp:spPr>
        <a:xfrm>
          <a:off x="4122997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-3140368"/>
            <a:satOff val="-4193"/>
            <a:lumOff val="24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Desarrollo Urbano</a:t>
          </a:r>
        </a:p>
      </dsp:txBody>
      <dsp:txXfrm>
        <a:off x="4149369" y="945469"/>
        <a:ext cx="1755167" cy="847672"/>
      </dsp:txXfrm>
    </dsp:sp>
    <dsp:sp modelId="{FD3AD5E9-CC4D-4C0A-95FA-634196283B4B}">
      <dsp:nvSpPr>
        <dsp:cNvPr id="0" name=""/>
        <dsp:cNvSpPr/>
      </dsp:nvSpPr>
      <dsp:spPr>
        <a:xfrm>
          <a:off x="6184016" y="919097"/>
          <a:ext cx="1807911" cy="900416"/>
        </a:xfrm>
        <a:prstGeom prst="roundRect">
          <a:avLst>
            <a:gd name="adj" fmla="val 10000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Desarrollo Tecnológico</a:t>
          </a:r>
          <a:endParaRPr lang="es-MX" sz="1400" b="1" kern="1200" dirty="0">
            <a:latin typeface="HelveticaNeueLT Std" panose="020B0604020202020204" pitchFamily="34" charset="0"/>
          </a:endParaRPr>
        </a:p>
      </dsp:txBody>
      <dsp:txXfrm>
        <a:off x="6210388" y="945469"/>
        <a:ext cx="1755167" cy="847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DF962-7070-4E30-93C9-61CE75BF8D4A}">
      <dsp:nvSpPr>
        <dsp:cNvPr id="0" name=""/>
        <dsp:cNvSpPr/>
      </dsp:nvSpPr>
      <dsp:spPr>
        <a:xfrm rot="16200000">
          <a:off x="999240" y="-999240"/>
          <a:ext cx="2322000" cy="432048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Art. 19</a:t>
          </a:r>
        </a:p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i="1" kern="1200" dirty="0">
              <a:latin typeface="HelveticaNeueLT Std" panose="020B0604020202020204" pitchFamily="34" charset="0"/>
            </a:rPr>
            <a:t>“No están obligados a realizar el servicio social las personas mayores de 60 años y las que se encuentren impedidos por alguna enfermedad grave que deberá ser calificada por una institución de salud pública reconocida”.</a:t>
          </a:r>
          <a:endParaRPr lang="es-MX" sz="1400" i="1" kern="1200" dirty="0">
            <a:latin typeface="HelveticaNeueLT Std" panose="020B0604020202020204" pitchFamily="34" charset="0"/>
          </a:endParaRPr>
        </a:p>
      </dsp:txBody>
      <dsp:txXfrm rot="5400000">
        <a:off x="-1" y="1"/>
        <a:ext cx="4320480" cy="1741500"/>
      </dsp:txXfrm>
    </dsp:sp>
    <dsp:sp modelId="{DAE7DF04-35FB-4AB0-8382-2EEAB04B4115}">
      <dsp:nvSpPr>
        <dsp:cNvPr id="0" name=""/>
        <dsp:cNvSpPr/>
      </dsp:nvSpPr>
      <dsp:spPr>
        <a:xfrm>
          <a:off x="4320480" y="0"/>
          <a:ext cx="4320480" cy="2322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atin typeface="HelveticaNeueLT Std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HelveticaNeueLT Std" panose="020B0604020202020204" pitchFamily="34" charset="0"/>
            </a:rPr>
            <a:t>Art. 21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i="1" kern="1200" dirty="0">
              <a:latin typeface="HelveticaNeueLT Std" panose="020B0604020202020204" pitchFamily="34" charset="0"/>
            </a:rPr>
            <a:t>“A los estudiantes y pasantes que laboren en cualquiera de las dependencias de los gobiernos federal, estatal o municipales, o en alguno de sus organismos descentralizados, el trabajo que desempeñen se les tomará en cuenta como Servicio, siempre y cuando las labores que realicen sean acorde a su perfil”. </a:t>
          </a:r>
          <a:endParaRPr lang="es-MX" sz="1400" i="1" kern="1200" dirty="0">
            <a:latin typeface="HelveticaNeueLT Std" panose="020B0604020202020204" pitchFamily="34" charset="0"/>
          </a:endParaRPr>
        </a:p>
      </dsp:txBody>
      <dsp:txXfrm>
        <a:off x="4320480" y="0"/>
        <a:ext cx="4320480" cy="1741500"/>
      </dsp:txXfrm>
    </dsp:sp>
    <dsp:sp modelId="{C778D2C5-B43D-4133-9C18-068FB07C00C8}">
      <dsp:nvSpPr>
        <dsp:cNvPr id="0" name=""/>
        <dsp:cNvSpPr/>
      </dsp:nvSpPr>
      <dsp:spPr>
        <a:xfrm rot="10800000">
          <a:off x="0" y="2322000"/>
          <a:ext cx="4320480" cy="2322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E0B14-1993-42AC-95FA-5EBFE5494332}">
      <dsp:nvSpPr>
        <dsp:cNvPr id="0" name=""/>
        <dsp:cNvSpPr/>
      </dsp:nvSpPr>
      <dsp:spPr>
        <a:xfrm rot="5400000">
          <a:off x="5319720" y="1322760"/>
          <a:ext cx="2322000" cy="432048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92760-521C-4FE4-9F46-720F2F8F275B}">
      <dsp:nvSpPr>
        <dsp:cNvPr id="0" name=""/>
        <dsp:cNvSpPr/>
      </dsp:nvSpPr>
      <dsp:spPr>
        <a:xfrm>
          <a:off x="2952322" y="2051713"/>
          <a:ext cx="2736315" cy="54057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6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kern="1200" dirty="0">
              <a:latin typeface="HelveticaNeueLT Std" panose="020B0604020202020204" pitchFamily="34" charset="0"/>
            </a:rPr>
            <a:t>Excepciones</a:t>
          </a:r>
        </a:p>
      </dsp:txBody>
      <dsp:txXfrm>
        <a:off x="2978711" y="2078102"/>
        <a:ext cx="2683537" cy="4877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9EEE8-78DF-4835-B0B7-2341A984BBC9}">
      <dsp:nvSpPr>
        <dsp:cNvPr id="0" name=""/>
        <dsp:cNvSpPr/>
      </dsp:nvSpPr>
      <dsp:spPr>
        <a:xfrm>
          <a:off x="1465369" y="850"/>
          <a:ext cx="2118082" cy="10590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b="1" kern="1200" dirty="0">
              <a:latin typeface="HelveticaNeueLT Std" panose="020B0604020202020204" pitchFamily="34" charset="0"/>
            </a:rPr>
            <a:t>Sector Público</a:t>
          </a:r>
        </a:p>
      </dsp:txBody>
      <dsp:txXfrm>
        <a:off x="1496387" y="31868"/>
        <a:ext cx="2056046" cy="997005"/>
      </dsp:txXfrm>
    </dsp:sp>
    <dsp:sp modelId="{C0B7471D-8858-4D40-A1DE-EE2D72700A02}">
      <dsp:nvSpPr>
        <dsp:cNvPr id="0" name=""/>
        <dsp:cNvSpPr/>
      </dsp:nvSpPr>
      <dsp:spPr>
        <a:xfrm>
          <a:off x="4117188" y="425"/>
          <a:ext cx="2118082" cy="1059041"/>
        </a:xfrm>
        <a:prstGeom prst="roundRect">
          <a:avLst>
            <a:gd name="adj" fmla="val 1000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b="1" i="0" kern="1200" dirty="0">
              <a:latin typeface="HelveticaNeueLT Std" panose="020B0604020202020204" pitchFamily="34" charset="0"/>
            </a:rPr>
            <a:t>Sector Privado</a:t>
          </a:r>
        </a:p>
      </dsp:txBody>
      <dsp:txXfrm>
        <a:off x="4148206" y="31443"/>
        <a:ext cx="2056046" cy="9970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1C199-498A-4655-B072-43248C1B08CA}">
      <dsp:nvSpPr>
        <dsp:cNvPr id="0" name=""/>
        <dsp:cNvSpPr/>
      </dsp:nvSpPr>
      <dsp:spPr>
        <a:xfrm>
          <a:off x="1297873" y="913"/>
          <a:ext cx="1559212" cy="15592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latin typeface="HelveticaNeueLT Std" panose="020B0604020202020204" pitchFamily="34" charset="0"/>
            </a:rPr>
            <a:t>Mínimo 6 meses</a:t>
          </a:r>
        </a:p>
      </dsp:txBody>
      <dsp:txXfrm>
        <a:off x="1526214" y="229254"/>
        <a:ext cx="1102530" cy="1102530"/>
      </dsp:txXfrm>
    </dsp:sp>
    <dsp:sp modelId="{8A0B07C5-B8B2-4D16-AB8D-D29A63276C3E}">
      <dsp:nvSpPr>
        <dsp:cNvPr id="0" name=""/>
        <dsp:cNvSpPr/>
      </dsp:nvSpPr>
      <dsp:spPr>
        <a:xfrm>
          <a:off x="1625308" y="1686733"/>
          <a:ext cx="904343" cy="904343"/>
        </a:xfrm>
        <a:prstGeom prst="mathPlus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1745179" y="2032554"/>
        <a:ext cx="664601" cy="212701"/>
      </dsp:txXfrm>
    </dsp:sp>
    <dsp:sp modelId="{38754ACF-8AF0-427F-A0A4-FCF536DF828F}">
      <dsp:nvSpPr>
        <dsp:cNvPr id="0" name=""/>
        <dsp:cNvSpPr/>
      </dsp:nvSpPr>
      <dsp:spPr>
        <a:xfrm>
          <a:off x="1297873" y="2717685"/>
          <a:ext cx="1559212" cy="1559212"/>
        </a:xfrm>
        <a:prstGeom prst="ellipse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latin typeface="HelveticaNeueLT Std" panose="020B0604020202020204" pitchFamily="34" charset="0"/>
            </a:rPr>
            <a:t>Máximo 2 años </a:t>
          </a:r>
        </a:p>
      </dsp:txBody>
      <dsp:txXfrm>
        <a:off x="1526214" y="2946026"/>
        <a:ext cx="1102530" cy="1102530"/>
      </dsp:txXfrm>
    </dsp:sp>
    <dsp:sp modelId="{23A0AC6F-AB22-4CAB-8C0B-402B188B27BB}">
      <dsp:nvSpPr>
        <dsp:cNvPr id="0" name=""/>
        <dsp:cNvSpPr/>
      </dsp:nvSpPr>
      <dsp:spPr>
        <a:xfrm>
          <a:off x="3090968" y="1848892"/>
          <a:ext cx="495829" cy="580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700" kern="1200"/>
        </a:p>
      </dsp:txBody>
      <dsp:txXfrm>
        <a:off x="3090968" y="1964897"/>
        <a:ext cx="347080" cy="348016"/>
      </dsp:txXfrm>
    </dsp:sp>
    <dsp:sp modelId="{6A97C5CD-BE1B-4764-BBB4-47ED065BBD3A}">
      <dsp:nvSpPr>
        <dsp:cNvPr id="0" name=""/>
        <dsp:cNvSpPr/>
      </dsp:nvSpPr>
      <dsp:spPr>
        <a:xfrm>
          <a:off x="3792613" y="579693"/>
          <a:ext cx="3118424" cy="3118424"/>
        </a:xfrm>
        <a:prstGeom prst="ellipse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0" kern="1200" dirty="0">
              <a:latin typeface="HelveticaNeueLT Std" panose="020B0604020202020204" pitchFamily="34" charset="0"/>
            </a:rPr>
            <a:t>500 Horas </a:t>
          </a:r>
        </a:p>
      </dsp:txBody>
      <dsp:txXfrm>
        <a:off x="4249296" y="1036376"/>
        <a:ext cx="2205058" cy="2205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5477-287A-4CEF-8FC5-1950F6CFBD30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9E0-2B67-4DFB-83AC-A7862A96F2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5477-287A-4CEF-8FC5-1950F6CFBD30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9E0-2B67-4DFB-83AC-A7862A96F2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5477-287A-4CEF-8FC5-1950F6CFBD30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9E0-2B67-4DFB-83AC-A7862A96F2B7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5477-287A-4CEF-8FC5-1950F6CFBD30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9E0-2B67-4DFB-83AC-A7862A96F2B7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5477-287A-4CEF-8FC5-1950F6CFBD30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9E0-2B67-4DFB-83AC-A7862A96F2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5477-287A-4CEF-8FC5-1950F6CFBD30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9E0-2B67-4DFB-83AC-A7862A96F2B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5477-287A-4CEF-8FC5-1950F6CFBD30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9E0-2B67-4DFB-83AC-A7862A96F2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5477-287A-4CEF-8FC5-1950F6CFBD30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9E0-2B67-4DFB-83AC-A7862A96F2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5477-287A-4CEF-8FC5-1950F6CFBD30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9E0-2B67-4DFB-83AC-A7862A96F2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5477-287A-4CEF-8FC5-1950F6CFBD30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9E0-2B67-4DFB-83AC-A7862A96F2B7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5477-287A-4CEF-8FC5-1950F6CFBD30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9E0-2B67-4DFB-83AC-A7862A96F2B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D15477-287A-4CEF-8FC5-1950F6CFBD30}" type="datetimeFigureOut">
              <a:rPr lang="es-MX" smtClean="0"/>
              <a:t>04/03/2020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AC6C9E0-2B67-4DFB-83AC-A7862A96F2B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16.png"/><Relationship Id="rId9" Type="http://schemas.microsoft.com/office/2007/relationships/diagramDrawing" Target="../diagrams/drawin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148.215.3.83/servsoc/inicio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148.215.3.83/servsoc/inicio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148.215.3.83/servsoc/inicio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148.215.3.83/servsoc/inicio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148.215.3.83/servsoc/inicio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148.215.3.83/servsoc/inicio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148.215.3.83/servsoc/inicio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si.org.mx/index.html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pic>
        <p:nvPicPr>
          <p:cNvPr id="1027" name="Picture 3" descr="C:\Users\pc\Desktop\tes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46" y="2562658"/>
            <a:ext cx="237217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266524" y="4414845"/>
            <a:ext cx="6696743" cy="10303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NeueLT Std" panose="020B0604020202020204" pitchFamily="34" charset="0"/>
              </a:rPr>
              <a:t>DEPARTAMENTO DE SERVICIO SOCIAL Y RESIDENCIAS PROFESIONALES</a:t>
            </a:r>
          </a:p>
          <a:p>
            <a:pPr marL="0" indent="0" algn="ctr">
              <a:buNone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" y="2492896"/>
            <a:ext cx="7293496" cy="1612768"/>
          </a:xfrm>
        </p:spPr>
        <p:txBody>
          <a:bodyPr>
            <a:normAutofit fontScale="90000"/>
          </a:bodyPr>
          <a:lstStyle/>
          <a:p>
            <a:pPr algn="l"/>
            <a:r>
              <a:rPr lang="es-MX" sz="4800" b="1" dirty="0">
                <a:solidFill>
                  <a:schemeClr val="tx1"/>
                </a:solidFill>
                <a:latin typeface="HelveticaNeueLT Std" panose="020B0604020202020204" pitchFamily="34" charset="0"/>
              </a:rPr>
              <a:t>PLÁTICA DE INDUCCIÓN AL SERVICIO SOCIAL</a:t>
            </a:r>
          </a:p>
        </p:txBody>
      </p:sp>
    </p:spTree>
    <p:extLst>
      <p:ext uri="{BB962C8B-B14F-4D97-AF65-F5344CB8AC3E}">
        <p14:creationId xmlns:p14="http://schemas.microsoft.com/office/powerpoint/2010/main" val="73680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939593"/>
            <a:ext cx="8229600" cy="1080120"/>
          </a:xfrm>
        </p:spPr>
        <p:txBody>
          <a:bodyPr>
            <a:noAutofit/>
          </a:bodyPr>
          <a:lstStyle/>
          <a:p>
            <a:pPr algn="r"/>
            <a:r>
              <a:rPr lang="es-MX" sz="3600" b="1" dirty="0">
                <a:latin typeface="HelveticaNeueLT Std" panose="020B0604020202020204" pitchFamily="34" charset="0"/>
              </a:rPr>
              <a:t>Pasos a seguir por el prestador de Servicio Social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903701"/>
              </p:ext>
            </p:extLst>
          </p:nvPr>
        </p:nvGraphicFramePr>
        <p:xfrm>
          <a:off x="575556" y="1914525"/>
          <a:ext cx="7992887" cy="2738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602212"/>
              </p:ext>
            </p:extLst>
          </p:nvPr>
        </p:nvGraphicFramePr>
        <p:xfrm>
          <a:off x="359532" y="2685601"/>
          <a:ext cx="8424936" cy="4205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914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939593"/>
            <a:ext cx="8229600" cy="1080120"/>
          </a:xfrm>
        </p:spPr>
        <p:txBody>
          <a:bodyPr>
            <a:noAutofit/>
          </a:bodyPr>
          <a:lstStyle/>
          <a:p>
            <a:pPr algn="r"/>
            <a:r>
              <a:rPr lang="es-MX" sz="3400" b="1" dirty="0">
                <a:latin typeface="HelveticaNeueLT Std" panose="020B0604020202020204" pitchFamily="34" charset="0"/>
              </a:rPr>
              <a:t>¿Cómo ingresar al Sistema Integral de Servicio Social (SISS)?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pic>
        <p:nvPicPr>
          <p:cNvPr id="8" name="7 Imagen">
            <a:extLst>
              <a:ext uri="{FF2B5EF4-FFF2-40B4-BE49-F238E27FC236}">
                <a16:creationId xmlns:a16="http://schemas.microsoft.com/office/drawing/2014/main" id="{CA4DC06C-F993-4691-AA55-7D1DD8BDC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6992" r="13214" b="5932"/>
          <a:stretch/>
        </p:blipFill>
        <p:spPr>
          <a:xfrm>
            <a:off x="191567" y="2461111"/>
            <a:ext cx="3941263" cy="3760950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3641F3C-7B0E-4D8B-843D-D78AD6B86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6153"/>
              </p:ext>
            </p:extLst>
          </p:nvPr>
        </p:nvGraphicFramePr>
        <p:xfrm>
          <a:off x="4742132" y="2358824"/>
          <a:ext cx="4210301" cy="361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1139BE76-B630-4877-A9F7-1B7B150B641B}"/>
              </a:ext>
            </a:extLst>
          </p:cNvPr>
          <p:cNvSpPr/>
          <p:nvPr/>
        </p:nvSpPr>
        <p:spPr>
          <a:xfrm>
            <a:off x="4132830" y="2461111"/>
            <a:ext cx="561533" cy="34671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2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7524C3F-CD88-48D9-8F6F-5C5171764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37818"/>
            <a:ext cx="2699898" cy="12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Paso 1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Ingresar al SISS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5CD3C98-4D43-4F92-AFBE-15B241D5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4517"/>
            <a:ext cx="8229600" cy="1252728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HelveticaNeueLT Std" panose="020B0604020202020204" pitchFamily="34" charset="0"/>
              </a:rPr>
              <a:t>Sistema Integral de Servicio Social (SISS)</a:t>
            </a:r>
            <a:endParaRPr lang="es-MX" dirty="0"/>
          </a:p>
        </p:txBody>
      </p:sp>
      <p:sp>
        <p:nvSpPr>
          <p:cNvPr id="4" name="8 Rectángulo">
            <a:extLst>
              <a:ext uri="{FF2B5EF4-FFF2-40B4-BE49-F238E27FC236}">
                <a16:creationId xmlns:a16="http://schemas.microsoft.com/office/drawing/2014/main" id="{BCCAD395-C65D-4246-8B78-3071E71FB596}"/>
              </a:ext>
            </a:extLst>
          </p:cNvPr>
          <p:cNvSpPr/>
          <p:nvPr/>
        </p:nvSpPr>
        <p:spPr>
          <a:xfrm>
            <a:off x="3372070" y="2217244"/>
            <a:ext cx="5742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http://148.215.3.83/servsoc/inicio.aspx</a:t>
            </a:r>
            <a:endParaRPr lang="es-MX" sz="2200" b="1" dirty="0">
              <a:solidFill>
                <a:schemeClr val="tx2">
                  <a:lumMod val="60000"/>
                  <a:lumOff val="40000"/>
                </a:schemeClr>
              </a:solidFill>
              <a:latin typeface="HelveticaNeueLT Std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6" name="3 Imagen">
            <a:extLst>
              <a:ext uri="{FF2B5EF4-FFF2-40B4-BE49-F238E27FC236}">
                <a16:creationId xmlns:a16="http://schemas.microsoft.com/office/drawing/2014/main" id="{7E644B43-1B2D-4CF0-8B9C-B2B25A1D7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7" name="4 Imagen">
            <a:extLst>
              <a:ext uri="{FF2B5EF4-FFF2-40B4-BE49-F238E27FC236}">
                <a16:creationId xmlns:a16="http://schemas.microsoft.com/office/drawing/2014/main" id="{640D20C8-775C-49A8-BF51-E7EA26CA2A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pic>
        <p:nvPicPr>
          <p:cNvPr id="9" name="Imagen 8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1B862701-6A2D-4338-9E60-8D9466332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780928"/>
            <a:ext cx="5976664" cy="339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9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5CD3C98-4D43-4F92-AFBE-15B241D5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4517"/>
            <a:ext cx="8229600" cy="1252728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HelveticaNeueLT Std" panose="020B0604020202020204" pitchFamily="34" charset="0"/>
              </a:rPr>
              <a:t>Sistema Integral de Servicio Social (SISS)</a:t>
            </a:r>
            <a:endParaRPr lang="es-MX" dirty="0"/>
          </a:p>
        </p:txBody>
      </p:sp>
      <p:sp>
        <p:nvSpPr>
          <p:cNvPr id="4" name="8 Rectángulo">
            <a:extLst>
              <a:ext uri="{FF2B5EF4-FFF2-40B4-BE49-F238E27FC236}">
                <a16:creationId xmlns:a16="http://schemas.microsoft.com/office/drawing/2014/main" id="{BCCAD395-C65D-4246-8B78-3071E71FB596}"/>
              </a:ext>
            </a:extLst>
          </p:cNvPr>
          <p:cNvSpPr/>
          <p:nvPr/>
        </p:nvSpPr>
        <p:spPr>
          <a:xfrm>
            <a:off x="3372070" y="2217244"/>
            <a:ext cx="5742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http://148.215.3.83/servsoc/inicio.aspx</a:t>
            </a:r>
            <a:endParaRPr lang="es-MX" sz="2200" b="1" dirty="0">
              <a:solidFill>
                <a:schemeClr val="tx2">
                  <a:lumMod val="60000"/>
                  <a:lumOff val="40000"/>
                </a:schemeClr>
              </a:solidFill>
              <a:latin typeface="HelveticaNeueLT Std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6" name="3 Imagen">
            <a:extLst>
              <a:ext uri="{FF2B5EF4-FFF2-40B4-BE49-F238E27FC236}">
                <a16:creationId xmlns:a16="http://schemas.microsoft.com/office/drawing/2014/main" id="{7E644B43-1B2D-4CF0-8B9C-B2B25A1D7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7" name="4 Imagen">
            <a:extLst>
              <a:ext uri="{FF2B5EF4-FFF2-40B4-BE49-F238E27FC236}">
                <a16:creationId xmlns:a16="http://schemas.microsoft.com/office/drawing/2014/main" id="{640D20C8-775C-49A8-BF51-E7EA26CA2A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sp>
        <p:nvSpPr>
          <p:cNvPr id="10" name="9 CuadroTexto">
            <a:extLst>
              <a:ext uri="{FF2B5EF4-FFF2-40B4-BE49-F238E27FC236}">
                <a16:creationId xmlns:a16="http://schemas.microsoft.com/office/drawing/2014/main" id="{38A7DB86-FCE1-4A3D-9250-9223D8B5B1AD}"/>
              </a:ext>
            </a:extLst>
          </p:cNvPr>
          <p:cNvSpPr txBox="1"/>
          <p:nvPr/>
        </p:nvSpPr>
        <p:spPr>
          <a:xfrm>
            <a:off x="323527" y="1820034"/>
            <a:ext cx="31694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Paso 2</a:t>
            </a:r>
          </a:p>
          <a:p>
            <a:r>
              <a:rPr lang="es-MX" sz="24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Cambiar contraseña</a:t>
            </a:r>
          </a:p>
          <a:p>
            <a:endParaRPr lang="es-MX" sz="2800" dirty="0"/>
          </a:p>
        </p:txBody>
      </p:sp>
      <p:pic>
        <p:nvPicPr>
          <p:cNvPr id="11" name="Picture 4" descr="C:\Users\Servicio Social\Pictures\PLATICA SS\SISS\CAMBIO DE CONTRASEÑA.png">
            <a:extLst>
              <a:ext uri="{FF2B5EF4-FFF2-40B4-BE49-F238E27FC236}">
                <a16:creationId xmlns:a16="http://schemas.microsoft.com/office/drawing/2014/main" id="{54B19294-2604-4AAB-8EA4-EF0045F08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5538" r="3691" b="16382"/>
          <a:stretch/>
        </p:blipFill>
        <p:spPr bwMode="auto">
          <a:xfrm>
            <a:off x="1331640" y="2847516"/>
            <a:ext cx="6283864" cy="288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9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5CD3C98-4D43-4F92-AFBE-15B241D5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4517"/>
            <a:ext cx="8229600" cy="1252728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HelveticaNeueLT Std" panose="020B0604020202020204" pitchFamily="34" charset="0"/>
              </a:rPr>
              <a:t>Sistema Integral de Servicio Social (SISS)</a:t>
            </a:r>
            <a:endParaRPr lang="es-MX" dirty="0"/>
          </a:p>
        </p:txBody>
      </p:sp>
      <p:sp>
        <p:nvSpPr>
          <p:cNvPr id="4" name="8 Rectángulo">
            <a:extLst>
              <a:ext uri="{FF2B5EF4-FFF2-40B4-BE49-F238E27FC236}">
                <a16:creationId xmlns:a16="http://schemas.microsoft.com/office/drawing/2014/main" id="{BCCAD395-C65D-4246-8B78-3071E71FB596}"/>
              </a:ext>
            </a:extLst>
          </p:cNvPr>
          <p:cNvSpPr/>
          <p:nvPr/>
        </p:nvSpPr>
        <p:spPr>
          <a:xfrm>
            <a:off x="3372070" y="2217244"/>
            <a:ext cx="5742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http://148.215.3.83/servsoc/inicio.aspx</a:t>
            </a:r>
            <a:endParaRPr lang="es-MX" sz="2200" b="1" dirty="0">
              <a:solidFill>
                <a:schemeClr val="tx2">
                  <a:lumMod val="60000"/>
                  <a:lumOff val="40000"/>
                </a:schemeClr>
              </a:solidFill>
              <a:latin typeface="HelveticaNeueLT Std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6" name="3 Imagen">
            <a:extLst>
              <a:ext uri="{FF2B5EF4-FFF2-40B4-BE49-F238E27FC236}">
                <a16:creationId xmlns:a16="http://schemas.microsoft.com/office/drawing/2014/main" id="{7E644B43-1B2D-4CF0-8B9C-B2B25A1D7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7" name="4 Imagen">
            <a:extLst>
              <a:ext uri="{FF2B5EF4-FFF2-40B4-BE49-F238E27FC236}">
                <a16:creationId xmlns:a16="http://schemas.microsoft.com/office/drawing/2014/main" id="{640D20C8-775C-49A8-BF51-E7EA26CA2A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sp>
        <p:nvSpPr>
          <p:cNvPr id="10" name="9 CuadroTexto">
            <a:extLst>
              <a:ext uri="{FF2B5EF4-FFF2-40B4-BE49-F238E27FC236}">
                <a16:creationId xmlns:a16="http://schemas.microsoft.com/office/drawing/2014/main" id="{38A7DB86-FCE1-4A3D-9250-9223D8B5B1AD}"/>
              </a:ext>
            </a:extLst>
          </p:cNvPr>
          <p:cNvSpPr txBox="1"/>
          <p:nvPr/>
        </p:nvSpPr>
        <p:spPr>
          <a:xfrm>
            <a:off x="203983" y="1864065"/>
            <a:ext cx="33123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Paso 3</a:t>
            </a:r>
          </a:p>
          <a:p>
            <a:pPr algn="just"/>
            <a:r>
              <a:rPr lang="es-MX" sz="24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Actualizar información</a:t>
            </a:r>
          </a:p>
          <a:p>
            <a:pPr algn="just"/>
            <a:r>
              <a:rPr lang="es-MX" sz="24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del alumno </a:t>
            </a:r>
          </a:p>
          <a:p>
            <a:endParaRPr lang="es-MX" sz="2800" dirty="0"/>
          </a:p>
        </p:txBody>
      </p:sp>
      <p:pic>
        <p:nvPicPr>
          <p:cNvPr id="8" name="Picture 3" descr="C:\Users\Servicio Social\Pictures\PLATICA SS\SISS\PANTALLA PRINCIPAL.png">
            <a:extLst>
              <a:ext uri="{FF2B5EF4-FFF2-40B4-BE49-F238E27FC236}">
                <a16:creationId xmlns:a16="http://schemas.microsoft.com/office/drawing/2014/main" id="{E171BF1D-D720-4E29-98BD-15FAF41C1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5431" r="3572" b="13749"/>
          <a:stretch/>
        </p:blipFill>
        <p:spPr bwMode="auto">
          <a:xfrm>
            <a:off x="2279278" y="2953104"/>
            <a:ext cx="6696744" cy="30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F56BC4DB-95D0-4526-9360-B67287399D20}"/>
              </a:ext>
            </a:extLst>
          </p:cNvPr>
          <p:cNvSpPr/>
          <p:nvPr/>
        </p:nvSpPr>
        <p:spPr>
          <a:xfrm>
            <a:off x="3483196" y="4202781"/>
            <a:ext cx="910508" cy="5988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9 CuadroTexto">
            <a:extLst>
              <a:ext uri="{FF2B5EF4-FFF2-40B4-BE49-F238E27FC236}">
                <a16:creationId xmlns:a16="http://schemas.microsoft.com/office/drawing/2014/main" id="{5F519812-EB0F-4CFE-B987-42363A0EA8A7}"/>
              </a:ext>
            </a:extLst>
          </p:cNvPr>
          <p:cNvSpPr txBox="1"/>
          <p:nvPr/>
        </p:nvSpPr>
        <p:spPr>
          <a:xfrm>
            <a:off x="0" y="3657124"/>
            <a:ext cx="32389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latin typeface="HelveticaNeueLT Std" panose="020B0604020202020204" pitchFamily="34" charset="0"/>
              </a:rPr>
              <a:t>Nombre completo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latin typeface="HelveticaNeueLT Std" panose="020B0604020202020204" pitchFamily="34" charset="0"/>
              </a:rPr>
              <a:t>Sexo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latin typeface="HelveticaNeueLT Std" panose="020B0604020202020204" pitchFamily="34" charset="0"/>
              </a:rPr>
              <a:t>Fecha de nacimiento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latin typeface="HelveticaNeueLT Std" panose="020B0604020202020204" pitchFamily="34" charset="0"/>
              </a:rPr>
              <a:t>Domicilio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latin typeface="HelveticaNeueLT Std" panose="020B0604020202020204" pitchFamily="34" charset="0"/>
              </a:rPr>
              <a:t>Estado civil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latin typeface="HelveticaNeueLT Std" panose="020B0604020202020204" pitchFamily="34" charset="0"/>
              </a:rPr>
              <a:t>Nacionalidad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latin typeface="HelveticaNeueLT Std" panose="020B0604020202020204" pitchFamily="34" charset="0"/>
              </a:rPr>
              <a:t>Número telefónico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latin typeface="HelveticaNeueLT Std" panose="020B0604020202020204" pitchFamily="34" charset="0"/>
              </a:rPr>
              <a:t>Correo electrónico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latin typeface="HelveticaNeueLT Std" panose="020B0604020202020204" pitchFamily="34" charset="0"/>
              </a:rPr>
              <a:t>Red social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72125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5CD3C98-4D43-4F92-AFBE-15B241D5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4517"/>
            <a:ext cx="8229600" cy="1252728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HelveticaNeueLT Std" panose="020B0604020202020204" pitchFamily="34" charset="0"/>
              </a:rPr>
              <a:t>Sistema Integral de Servicio Social (SISS)</a:t>
            </a:r>
            <a:endParaRPr lang="es-MX" dirty="0"/>
          </a:p>
        </p:txBody>
      </p:sp>
      <p:sp>
        <p:nvSpPr>
          <p:cNvPr id="4" name="8 Rectángulo">
            <a:extLst>
              <a:ext uri="{FF2B5EF4-FFF2-40B4-BE49-F238E27FC236}">
                <a16:creationId xmlns:a16="http://schemas.microsoft.com/office/drawing/2014/main" id="{BCCAD395-C65D-4246-8B78-3071E71FB596}"/>
              </a:ext>
            </a:extLst>
          </p:cNvPr>
          <p:cNvSpPr/>
          <p:nvPr/>
        </p:nvSpPr>
        <p:spPr>
          <a:xfrm>
            <a:off x="3372070" y="2217244"/>
            <a:ext cx="5742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http://148.215.3.83/servsoc/inicio.aspx</a:t>
            </a:r>
            <a:endParaRPr lang="es-MX" sz="2200" b="1" dirty="0">
              <a:solidFill>
                <a:schemeClr val="tx2">
                  <a:lumMod val="60000"/>
                  <a:lumOff val="40000"/>
                </a:schemeClr>
              </a:solidFill>
              <a:latin typeface="HelveticaNeueLT Std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6" name="3 Imagen">
            <a:extLst>
              <a:ext uri="{FF2B5EF4-FFF2-40B4-BE49-F238E27FC236}">
                <a16:creationId xmlns:a16="http://schemas.microsoft.com/office/drawing/2014/main" id="{7E644B43-1B2D-4CF0-8B9C-B2B25A1D7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7" name="4 Imagen">
            <a:extLst>
              <a:ext uri="{FF2B5EF4-FFF2-40B4-BE49-F238E27FC236}">
                <a16:creationId xmlns:a16="http://schemas.microsoft.com/office/drawing/2014/main" id="{640D20C8-775C-49A8-BF51-E7EA26CA2A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sp>
        <p:nvSpPr>
          <p:cNvPr id="10" name="9 CuadroTexto">
            <a:extLst>
              <a:ext uri="{FF2B5EF4-FFF2-40B4-BE49-F238E27FC236}">
                <a16:creationId xmlns:a16="http://schemas.microsoft.com/office/drawing/2014/main" id="{38A7DB86-FCE1-4A3D-9250-9223D8B5B1AD}"/>
              </a:ext>
            </a:extLst>
          </p:cNvPr>
          <p:cNvSpPr txBox="1"/>
          <p:nvPr/>
        </p:nvSpPr>
        <p:spPr>
          <a:xfrm>
            <a:off x="203983" y="1864065"/>
            <a:ext cx="3312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Paso 4</a:t>
            </a:r>
          </a:p>
          <a:p>
            <a:pPr algn="just"/>
            <a:r>
              <a:rPr lang="es-MX" sz="20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Elaborar el Primer Informe Trimestral</a:t>
            </a:r>
          </a:p>
          <a:p>
            <a:endParaRPr lang="es-MX" sz="2800" dirty="0"/>
          </a:p>
        </p:txBody>
      </p:sp>
      <p:pic>
        <p:nvPicPr>
          <p:cNvPr id="8" name="Picture 3" descr="C:\Users\Servicio Social\Pictures\PLATICA SS\SISS\PANTALLA PRINCIPAL.png">
            <a:extLst>
              <a:ext uri="{FF2B5EF4-FFF2-40B4-BE49-F238E27FC236}">
                <a16:creationId xmlns:a16="http://schemas.microsoft.com/office/drawing/2014/main" id="{E171BF1D-D720-4E29-98BD-15FAF41C1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5431" r="3572" b="13749"/>
          <a:stretch/>
        </p:blipFill>
        <p:spPr bwMode="auto">
          <a:xfrm>
            <a:off x="1565667" y="3004649"/>
            <a:ext cx="6012666" cy="30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F56BC4DB-95D0-4526-9360-B67287399D20}"/>
              </a:ext>
            </a:extLst>
          </p:cNvPr>
          <p:cNvSpPr/>
          <p:nvPr/>
        </p:nvSpPr>
        <p:spPr>
          <a:xfrm>
            <a:off x="2195736" y="4869160"/>
            <a:ext cx="910508" cy="5988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6512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5CD3C98-4D43-4F92-AFBE-15B241D5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4517"/>
            <a:ext cx="8229600" cy="1252728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HelveticaNeueLT Std" panose="020B0604020202020204" pitchFamily="34" charset="0"/>
              </a:rPr>
              <a:t>Sistema Integral de Servicio Social (SISS)</a:t>
            </a:r>
            <a:endParaRPr lang="es-MX" dirty="0"/>
          </a:p>
        </p:txBody>
      </p:sp>
      <p:sp>
        <p:nvSpPr>
          <p:cNvPr id="4" name="8 Rectángulo">
            <a:extLst>
              <a:ext uri="{FF2B5EF4-FFF2-40B4-BE49-F238E27FC236}">
                <a16:creationId xmlns:a16="http://schemas.microsoft.com/office/drawing/2014/main" id="{BCCAD395-C65D-4246-8B78-3071E71FB596}"/>
              </a:ext>
            </a:extLst>
          </p:cNvPr>
          <p:cNvSpPr/>
          <p:nvPr/>
        </p:nvSpPr>
        <p:spPr>
          <a:xfrm>
            <a:off x="3372070" y="2217244"/>
            <a:ext cx="5742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http://148.215.3.83/servsoc/inicio.aspx</a:t>
            </a:r>
            <a:endParaRPr lang="es-MX" sz="2200" b="1" dirty="0">
              <a:solidFill>
                <a:schemeClr val="tx2">
                  <a:lumMod val="60000"/>
                  <a:lumOff val="40000"/>
                </a:schemeClr>
              </a:solidFill>
              <a:latin typeface="HelveticaNeueLT Std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6" name="3 Imagen">
            <a:extLst>
              <a:ext uri="{FF2B5EF4-FFF2-40B4-BE49-F238E27FC236}">
                <a16:creationId xmlns:a16="http://schemas.microsoft.com/office/drawing/2014/main" id="{7E644B43-1B2D-4CF0-8B9C-B2B25A1D7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7" name="4 Imagen">
            <a:extLst>
              <a:ext uri="{FF2B5EF4-FFF2-40B4-BE49-F238E27FC236}">
                <a16:creationId xmlns:a16="http://schemas.microsoft.com/office/drawing/2014/main" id="{640D20C8-775C-49A8-BF51-E7EA26CA2A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sp>
        <p:nvSpPr>
          <p:cNvPr id="10" name="9 CuadroTexto">
            <a:extLst>
              <a:ext uri="{FF2B5EF4-FFF2-40B4-BE49-F238E27FC236}">
                <a16:creationId xmlns:a16="http://schemas.microsoft.com/office/drawing/2014/main" id="{38A7DB86-FCE1-4A3D-9250-9223D8B5B1AD}"/>
              </a:ext>
            </a:extLst>
          </p:cNvPr>
          <p:cNvSpPr txBox="1"/>
          <p:nvPr/>
        </p:nvSpPr>
        <p:spPr>
          <a:xfrm>
            <a:off x="203983" y="1864065"/>
            <a:ext cx="3312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Paso 4</a:t>
            </a:r>
          </a:p>
          <a:p>
            <a:pPr algn="just"/>
            <a:r>
              <a:rPr lang="es-MX" sz="20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Elaborar el Primer Informe Trimestral</a:t>
            </a:r>
          </a:p>
          <a:p>
            <a:endParaRPr lang="es-MX" sz="2800" dirty="0"/>
          </a:p>
        </p:txBody>
      </p:sp>
      <p:pic>
        <p:nvPicPr>
          <p:cNvPr id="9" name="Picture 4" descr="C:\Users\Servicio Social\Pictures\PLATICA SS\SISS\PRIMER INFORME MENSUAL.png">
            <a:extLst>
              <a:ext uri="{FF2B5EF4-FFF2-40B4-BE49-F238E27FC236}">
                <a16:creationId xmlns:a16="http://schemas.microsoft.com/office/drawing/2014/main" id="{52A3DB02-F212-4CF2-9155-933CC2F21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3593" r="3149" b="10067"/>
          <a:stretch/>
        </p:blipFill>
        <p:spPr bwMode="auto">
          <a:xfrm>
            <a:off x="1928839" y="2994053"/>
            <a:ext cx="4755600" cy="32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9 CuadroTexto">
            <a:extLst>
              <a:ext uri="{FF2B5EF4-FFF2-40B4-BE49-F238E27FC236}">
                <a16:creationId xmlns:a16="http://schemas.microsoft.com/office/drawing/2014/main" id="{83D98DBF-D3E8-4106-999E-4FD59FC8D022}"/>
              </a:ext>
            </a:extLst>
          </p:cNvPr>
          <p:cNvSpPr txBox="1"/>
          <p:nvPr/>
        </p:nvSpPr>
        <p:spPr>
          <a:xfrm>
            <a:off x="6916918" y="4616549"/>
            <a:ext cx="22364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b="1" dirty="0">
              <a:solidFill>
                <a:schemeClr val="accent1"/>
              </a:solidFill>
              <a:latin typeface="HelveticaNeueLT Std" panose="020B0604020202020204" pitchFamily="34" charset="0"/>
            </a:endParaRPr>
          </a:p>
          <a:p>
            <a:r>
              <a:rPr lang="es-MX" sz="2800" b="1" dirty="0">
                <a:solidFill>
                  <a:srgbClr val="FF0000"/>
                </a:solidFill>
              </a:rPr>
              <a:t>El periodo constará de tres meses</a:t>
            </a:r>
          </a:p>
        </p:txBody>
      </p:sp>
    </p:spTree>
    <p:extLst>
      <p:ext uri="{BB962C8B-B14F-4D97-AF65-F5344CB8AC3E}">
        <p14:creationId xmlns:p14="http://schemas.microsoft.com/office/powerpoint/2010/main" val="423079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5CD3C98-4D43-4F92-AFBE-15B241D5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4517"/>
            <a:ext cx="8229600" cy="1252728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HelveticaNeueLT Std" panose="020B0604020202020204" pitchFamily="34" charset="0"/>
              </a:rPr>
              <a:t>Sistema Integral de Servicio Social (SISS)</a:t>
            </a:r>
            <a:endParaRPr lang="es-MX" dirty="0"/>
          </a:p>
        </p:txBody>
      </p:sp>
      <p:sp>
        <p:nvSpPr>
          <p:cNvPr id="4" name="8 Rectángulo">
            <a:extLst>
              <a:ext uri="{FF2B5EF4-FFF2-40B4-BE49-F238E27FC236}">
                <a16:creationId xmlns:a16="http://schemas.microsoft.com/office/drawing/2014/main" id="{BCCAD395-C65D-4246-8B78-3071E71FB596}"/>
              </a:ext>
            </a:extLst>
          </p:cNvPr>
          <p:cNvSpPr/>
          <p:nvPr/>
        </p:nvSpPr>
        <p:spPr>
          <a:xfrm>
            <a:off x="3372070" y="2217244"/>
            <a:ext cx="5742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http://148.215.3.83/servsoc/inicio.aspx</a:t>
            </a:r>
            <a:endParaRPr lang="es-MX" sz="2200" b="1" dirty="0">
              <a:solidFill>
                <a:schemeClr val="tx2">
                  <a:lumMod val="60000"/>
                  <a:lumOff val="40000"/>
                </a:schemeClr>
              </a:solidFill>
              <a:latin typeface="HelveticaNeueLT Std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6" name="3 Imagen">
            <a:extLst>
              <a:ext uri="{FF2B5EF4-FFF2-40B4-BE49-F238E27FC236}">
                <a16:creationId xmlns:a16="http://schemas.microsoft.com/office/drawing/2014/main" id="{7E644B43-1B2D-4CF0-8B9C-B2B25A1D7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7" name="4 Imagen">
            <a:extLst>
              <a:ext uri="{FF2B5EF4-FFF2-40B4-BE49-F238E27FC236}">
                <a16:creationId xmlns:a16="http://schemas.microsoft.com/office/drawing/2014/main" id="{640D20C8-775C-49A8-BF51-E7EA26CA2A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sp>
        <p:nvSpPr>
          <p:cNvPr id="10" name="9 CuadroTexto">
            <a:extLst>
              <a:ext uri="{FF2B5EF4-FFF2-40B4-BE49-F238E27FC236}">
                <a16:creationId xmlns:a16="http://schemas.microsoft.com/office/drawing/2014/main" id="{38A7DB86-FCE1-4A3D-9250-9223D8B5B1AD}"/>
              </a:ext>
            </a:extLst>
          </p:cNvPr>
          <p:cNvSpPr txBox="1"/>
          <p:nvPr/>
        </p:nvSpPr>
        <p:spPr>
          <a:xfrm>
            <a:off x="213344" y="2270651"/>
            <a:ext cx="19216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Paso 5</a:t>
            </a:r>
          </a:p>
          <a:p>
            <a:pPr algn="just"/>
            <a:r>
              <a:rPr lang="es-MX" sz="20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Entregar el Primer Informe Trimestral en el Departamento de Servicio Social y </a:t>
            </a:r>
            <a:r>
              <a:rPr lang="es-MX" sz="2000" b="1" dirty="0">
                <a:solidFill>
                  <a:srgbClr val="FF0000"/>
                </a:solidFill>
                <a:latin typeface="HelveticaNeueLT Std" panose="020B0604020202020204" pitchFamily="34" charset="0"/>
              </a:rPr>
              <a:t>después</a:t>
            </a:r>
            <a:r>
              <a:rPr lang="es-MX" sz="20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, validar.</a:t>
            </a:r>
          </a:p>
          <a:p>
            <a:endParaRPr lang="es-MX" sz="2800" dirty="0"/>
          </a:p>
        </p:txBody>
      </p:sp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9D460E55-70B4-4FDF-87F1-9CBAA999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28" y="2891986"/>
            <a:ext cx="6508044" cy="25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82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5CD3C98-4D43-4F92-AFBE-15B241D5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4517"/>
            <a:ext cx="8229600" cy="1252728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HelveticaNeueLT Std" panose="020B0604020202020204" pitchFamily="34" charset="0"/>
              </a:rPr>
              <a:t>Sistema Integral de Servicio Social (SISS)</a:t>
            </a:r>
            <a:endParaRPr lang="es-MX" dirty="0"/>
          </a:p>
        </p:txBody>
      </p:sp>
      <p:sp>
        <p:nvSpPr>
          <p:cNvPr id="4" name="8 Rectángulo">
            <a:extLst>
              <a:ext uri="{FF2B5EF4-FFF2-40B4-BE49-F238E27FC236}">
                <a16:creationId xmlns:a16="http://schemas.microsoft.com/office/drawing/2014/main" id="{BCCAD395-C65D-4246-8B78-3071E71FB596}"/>
              </a:ext>
            </a:extLst>
          </p:cNvPr>
          <p:cNvSpPr/>
          <p:nvPr/>
        </p:nvSpPr>
        <p:spPr>
          <a:xfrm>
            <a:off x="3372070" y="2217244"/>
            <a:ext cx="5742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NeueLT Std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http://148.215.3.83/servsoc/inicio.aspx</a:t>
            </a:r>
            <a:endParaRPr lang="es-MX" sz="2200" b="1" dirty="0">
              <a:solidFill>
                <a:schemeClr val="tx2">
                  <a:lumMod val="60000"/>
                  <a:lumOff val="40000"/>
                </a:schemeClr>
              </a:solidFill>
              <a:latin typeface="HelveticaNeueLT Std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6" name="3 Imagen">
            <a:extLst>
              <a:ext uri="{FF2B5EF4-FFF2-40B4-BE49-F238E27FC236}">
                <a16:creationId xmlns:a16="http://schemas.microsoft.com/office/drawing/2014/main" id="{7E644B43-1B2D-4CF0-8B9C-B2B25A1D7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7" name="4 Imagen">
            <a:extLst>
              <a:ext uri="{FF2B5EF4-FFF2-40B4-BE49-F238E27FC236}">
                <a16:creationId xmlns:a16="http://schemas.microsoft.com/office/drawing/2014/main" id="{640D20C8-775C-49A8-BF51-E7EA26CA2A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sp>
        <p:nvSpPr>
          <p:cNvPr id="10" name="9 CuadroTexto">
            <a:extLst>
              <a:ext uri="{FF2B5EF4-FFF2-40B4-BE49-F238E27FC236}">
                <a16:creationId xmlns:a16="http://schemas.microsoft.com/office/drawing/2014/main" id="{38A7DB86-FCE1-4A3D-9250-9223D8B5B1AD}"/>
              </a:ext>
            </a:extLst>
          </p:cNvPr>
          <p:cNvSpPr txBox="1"/>
          <p:nvPr/>
        </p:nvSpPr>
        <p:spPr>
          <a:xfrm>
            <a:off x="213344" y="2270651"/>
            <a:ext cx="19216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Paso 6</a:t>
            </a:r>
          </a:p>
          <a:p>
            <a:pPr algn="just"/>
            <a:r>
              <a:rPr lang="es-MX" sz="20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Elaborar Segundo Informe Trimestral, entregar Carta de término, Formato de Evaluación y contestar Informe Global.</a:t>
            </a:r>
          </a:p>
          <a:p>
            <a:endParaRPr lang="es-MX" sz="2800" dirty="0"/>
          </a:p>
        </p:txBody>
      </p:sp>
      <p:pic>
        <p:nvPicPr>
          <p:cNvPr id="8" name="Picture 2" descr="C:\Users\Servicio Social\Pictures\PLATICA SS\SISS\PANTALLA PRINCIPAL.png">
            <a:extLst>
              <a:ext uri="{FF2B5EF4-FFF2-40B4-BE49-F238E27FC236}">
                <a16:creationId xmlns:a16="http://schemas.microsoft.com/office/drawing/2014/main" id="{9843CD6A-27E2-44F8-AD0F-31CE82ADF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166" r="3693" b="12146"/>
          <a:stretch/>
        </p:blipFill>
        <p:spPr bwMode="auto">
          <a:xfrm>
            <a:off x="2260768" y="2780928"/>
            <a:ext cx="6679408" cy="33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F199010-0642-466B-9B73-C4D3EB0C4BEA}"/>
              </a:ext>
            </a:extLst>
          </p:cNvPr>
          <p:cNvSpPr/>
          <p:nvPr/>
        </p:nvSpPr>
        <p:spPr>
          <a:xfrm>
            <a:off x="3209276" y="5242308"/>
            <a:ext cx="811820" cy="463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36308089-8BA2-463B-899B-4CF000C6919E}"/>
              </a:ext>
            </a:extLst>
          </p:cNvPr>
          <p:cNvSpPr/>
          <p:nvPr/>
        </p:nvSpPr>
        <p:spPr>
          <a:xfrm>
            <a:off x="4166090" y="5705558"/>
            <a:ext cx="811820" cy="463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015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te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"/>
          <a:stretch/>
        </p:blipFill>
        <p:spPr bwMode="auto">
          <a:xfrm>
            <a:off x="6084168" y="2564904"/>
            <a:ext cx="2636515" cy="39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504" y="2184887"/>
            <a:ext cx="5580112" cy="1756784"/>
          </a:xfrm>
        </p:spPr>
        <p:txBody>
          <a:bodyPr>
            <a:noAutofit/>
          </a:bodyPr>
          <a:lstStyle/>
          <a:p>
            <a:r>
              <a:rPr lang="es-MX" sz="4800" b="1" dirty="0">
                <a:solidFill>
                  <a:schemeClr val="tx1"/>
                </a:solidFill>
                <a:latin typeface="HelveticaNeueLT Std" panose="020B0604020202020204" pitchFamily="34" charset="0"/>
              </a:rPr>
              <a:t>¡GRACIAS POR SU ATENCIÓN!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423317" y="4293096"/>
            <a:ext cx="5580112" cy="1385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NeueLT Std" panose="020B0604020202020204" pitchFamily="34" charset="0"/>
              </a:rPr>
              <a:t>DEPARTAMENTO DE SERVICIO SOCIAL Y RESIDENCIAS PROFESIONALES</a:t>
            </a:r>
          </a:p>
        </p:txBody>
      </p:sp>
    </p:spTree>
    <p:extLst>
      <p:ext uri="{BB962C8B-B14F-4D97-AF65-F5344CB8AC3E}">
        <p14:creationId xmlns:p14="http://schemas.microsoft.com/office/powerpoint/2010/main" val="372642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603654"/>
              </p:ext>
            </p:extLst>
          </p:nvPr>
        </p:nvGraphicFramePr>
        <p:xfrm>
          <a:off x="13312" y="1052737"/>
          <a:ext cx="4126641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05232"/>
          </a:xfrm>
        </p:spPr>
        <p:txBody>
          <a:bodyPr>
            <a:normAutofit/>
          </a:bodyPr>
          <a:lstStyle/>
          <a:p>
            <a:r>
              <a:rPr lang="es-MX" b="1" dirty="0">
                <a:latin typeface="HelveticaNeueLT Std" panose="020B0604020202020204" pitchFamily="34" charset="0"/>
              </a:rPr>
              <a:t>¿Qué es el Servicio Social?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306154" y="1625831"/>
            <a:ext cx="3744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400" b="1" dirty="0">
              <a:latin typeface="HelveticaNeueLT Std" panose="020B0604020202020204" pitchFamily="34" charset="0"/>
            </a:endParaRPr>
          </a:p>
          <a:p>
            <a:pPr algn="ctr"/>
            <a:r>
              <a:rPr lang="es-MX" sz="2400" b="1" dirty="0">
                <a:latin typeface="HelveticaNeueLT Std" panose="020B0604020202020204" pitchFamily="34" charset="0"/>
              </a:rPr>
              <a:t>Reglamento de Servicio Social del GEM</a:t>
            </a:r>
          </a:p>
          <a:p>
            <a:pPr algn="just"/>
            <a:endParaRPr lang="es-MX" sz="2000" b="1" dirty="0">
              <a:latin typeface="HelveticaNeueLT Std" panose="020B0604020202020204" pitchFamily="34" charset="0"/>
            </a:endParaRPr>
          </a:p>
          <a:p>
            <a:pPr marL="285750" indent="-285750" algn="just">
              <a:buFont typeface="Courier New" pitchFamily="49" charset="0"/>
              <a:buChar char="o"/>
            </a:pPr>
            <a:r>
              <a:rPr lang="es-MX" sz="2000" b="1" dirty="0">
                <a:latin typeface="HelveticaNeueLT Std" panose="020B0604020202020204" pitchFamily="34" charset="0"/>
              </a:rPr>
              <a:t>Art. 10 </a:t>
            </a:r>
            <a:r>
              <a:rPr lang="es-MX" sz="2000" b="1" i="1" dirty="0">
                <a:latin typeface="HelveticaNeueLT Std" panose="020B0604020202020204" pitchFamily="34" charset="0"/>
              </a:rPr>
              <a:t>“Los beneficiados directamente por los servicios educativos, deberán prestar servicio social…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es-MX" sz="2000" b="1" i="1" dirty="0">
                <a:latin typeface="HelveticaNeueLT Std" panose="020B0604020202020204" pitchFamily="34" charset="0"/>
              </a:rPr>
              <a:t>… es un requisito previo para obtener un título profesional”.</a:t>
            </a:r>
          </a:p>
        </p:txBody>
      </p:sp>
      <p:pic>
        <p:nvPicPr>
          <p:cNvPr id="8" name="7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sp>
        <p:nvSpPr>
          <p:cNvPr id="9" name="6 Rectángulo">
            <a:extLst>
              <a:ext uri="{FF2B5EF4-FFF2-40B4-BE49-F238E27FC236}">
                <a16:creationId xmlns:a16="http://schemas.microsoft.com/office/drawing/2014/main" id="{E4657C0F-7C47-4120-987A-A372C33DE163}"/>
              </a:ext>
            </a:extLst>
          </p:cNvPr>
          <p:cNvSpPr/>
          <p:nvPr/>
        </p:nvSpPr>
        <p:spPr>
          <a:xfrm>
            <a:off x="179513" y="2060849"/>
            <a:ext cx="1296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itchFamily="49" charset="0"/>
              <a:buChar char="o"/>
            </a:pPr>
            <a:r>
              <a:rPr lang="es-MX" sz="2000" b="1" dirty="0">
                <a:latin typeface="HelveticaNeueLT Std" panose="020B0604020202020204" pitchFamily="34" charset="0"/>
              </a:rPr>
              <a:t>Art. 6</a:t>
            </a:r>
          </a:p>
          <a:p>
            <a:pPr marL="342900" indent="-342900" algn="just">
              <a:buFont typeface="Courier New" pitchFamily="49" charset="0"/>
              <a:buChar char="o"/>
            </a:pPr>
            <a:endParaRPr lang="es-MX" sz="2000" b="1" dirty="0">
              <a:latin typeface="HelveticaNeueLT Std" panose="020B0604020202020204" pitchFamily="34" charset="0"/>
            </a:endParaRPr>
          </a:p>
          <a:p>
            <a:pPr marL="342900" indent="-342900" algn="just">
              <a:buFont typeface="Courier New" pitchFamily="49" charset="0"/>
              <a:buChar char="o"/>
            </a:pPr>
            <a:endParaRPr lang="es-MX" sz="2000" b="1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3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39501"/>
              </p:ext>
            </p:extLst>
          </p:nvPr>
        </p:nvGraphicFramePr>
        <p:xfrm>
          <a:off x="871538" y="2674938"/>
          <a:ext cx="4924598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939592"/>
            <a:ext cx="8229600" cy="905232"/>
          </a:xfrm>
        </p:spPr>
        <p:txBody>
          <a:bodyPr>
            <a:normAutofit/>
          </a:bodyPr>
          <a:lstStyle/>
          <a:p>
            <a:r>
              <a:rPr lang="es-MX" b="1" dirty="0">
                <a:latin typeface="HelveticaNeueLT Std" panose="020B0604020202020204" pitchFamily="34" charset="0"/>
              </a:rPr>
              <a:t>Requisitos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46" y="3531881"/>
            <a:ext cx="1453242" cy="7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30" y="4437112"/>
            <a:ext cx="1366310" cy="88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949731" y="2565221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veticaNeueLT Std" panose="020B0604020202020204" pitchFamily="34" charset="0"/>
              </a:rPr>
              <a:t>50%</a:t>
            </a:r>
          </a:p>
        </p:txBody>
      </p:sp>
      <p:sp>
        <p:nvSpPr>
          <p:cNvPr id="11" name="6 Rectángulo">
            <a:extLst>
              <a:ext uri="{FF2B5EF4-FFF2-40B4-BE49-F238E27FC236}">
                <a16:creationId xmlns:a16="http://schemas.microsoft.com/office/drawing/2014/main" id="{0910097E-2437-499B-BDAA-E9F3A856D6A5}"/>
              </a:ext>
            </a:extLst>
          </p:cNvPr>
          <p:cNvSpPr/>
          <p:nvPr/>
        </p:nvSpPr>
        <p:spPr>
          <a:xfrm>
            <a:off x="714675" y="1824293"/>
            <a:ext cx="7973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itchFamily="49" charset="0"/>
              <a:buChar char="o"/>
            </a:pPr>
            <a:r>
              <a:rPr lang="es-MX" sz="2400" b="1" dirty="0">
                <a:latin typeface="HelveticaNeueLT Std" panose="020B0604020202020204" pitchFamily="34" charset="0"/>
              </a:rPr>
              <a:t>Art. 23 del Reglamento de Servicio Social del GEM</a:t>
            </a:r>
          </a:p>
        </p:txBody>
      </p:sp>
      <p:pic>
        <p:nvPicPr>
          <p:cNvPr id="12" name="Imagen 11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E7AA2585-F008-4189-8B11-199D43D8DB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95" y="4624501"/>
            <a:ext cx="1453242" cy="175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13495"/>
            <a:ext cx="8229600" cy="905232"/>
          </a:xfrm>
        </p:spPr>
        <p:txBody>
          <a:bodyPr>
            <a:noAutofit/>
          </a:bodyPr>
          <a:lstStyle/>
          <a:p>
            <a:r>
              <a:rPr lang="es-MX" sz="3600" b="1" dirty="0">
                <a:latin typeface="HelveticaNeueLT Std" panose="020B0604020202020204" pitchFamily="34" charset="0"/>
              </a:rPr>
              <a:t>Formato Registro/Autorización</a:t>
            </a:r>
            <a:br>
              <a:rPr lang="es-MX" sz="3600" b="1" dirty="0">
                <a:latin typeface="HelveticaNeueLT Std" panose="020B0604020202020204" pitchFamily="34" charset="0"/>
              </a:rPr>
            </a:br>
            <a:endParaRPr lang="es-MX" sz="3600" b="1" dirty="0">
              <a:solidFill>
                <a:schemeClr val="tx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" b="7667"/>
          <a:stretch/>
        </p:blipFill>
        <p:spPr bwMode="auto">
          <a:xfrm>
            <a:off x="576504" y="2564904"/>
            <a:ext cx="7992000" cy="357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C6B6CAFB-792F-43AE-B236-E33C29FF8738}"/>
              </a:ext>
            </a:extLst>
          </p:cNvPr>
          <p:cNvSpPr/>
          <p:nvPr/>
        </p:nvSpPr>
        <p:spPr>
          <a:xfrm>
            <a:off x="4860032" y="4077072"/>
            <a:ext cx="158417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2 Título">
            <a:extLst>
              <a:ext uri="{FF2B5EF4-FFF2-40B4-BE49-F238E27FC236}">
                <a16:creationId xmlns:a16="http://schemas.microsoft.com/office/drawing/2014/main" id="{EA744761-FE5E-4283-A9D4-D8592A347683}"/>
              </a:ext>
            </a:extLst>
          </p:cNvPr>
          <p:cNvSpPr txBox="1">
            <a:spLocks/>
          </p:cNvSpPr>
          <p:nvPr/>
        </p:nvSpPr>
        <p:spPr>
          <a:xfrm>
            <a:off x="338904" y="1144853"/>
            <a:ext cx="8229600" cy="90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s-MX" sz="3600" dirty="0">
                <a:latin typeface="HelveticaNeueLT Std" panose="020B0604020202020204" pitchFamily="34" charset="0"/>
              </a:rPr>
            </a:br>
            <a:endParaRPr lang="es-MX" sz="3600" dirty="0">
              <a:latin typeface="HelveticaNeueLT Std" panose="020B0604020202020204" pitchFamily="34" charset="0"/>
            </a:endParaRPr>
          </a:p>
          <a:p>
            <a:r>
              <a:rPr lang="es-MX" sz="3200" b="1" dirty="0">
                <a:solidFill>
                  <a:schemeClr val="tx1"/>
                </a:solidFill>
                <a:latin typeface="HelveticaNeueLT Std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https://tesi.org.mx/index.html</a:t>
            </a:r>
            <a:endParaRPr lang="es-MX" sz="3200" b="1" dirty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endParaRPr lang="es-MX" sz="3600" dirty="0">
              <a:solidFill>
                <a:schemeClr val="tx1"/>
              </a:solidFill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0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57767"/>
            <a:ext cx="9072000" cy="822961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4422006" y="2731789"/>
            <a:ext cx="475152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dirty="0">
                <a:solidFill>
                  <a:schemeClr val="tx1"/>
                </a:solidFill>
                <a:latin typeface="HelveticaNeueLT Std" panose="020B0604020202020204" pitchFamily="34" charset="0"/>
              </a:rPr>
              <a:t>Formato Registro/Autorización</a:t>
            </a:r>
          </a:p>
        </p:txBody>
      </p:sp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234A8DB2-E7A2-4896-8B4D-6AD2AC992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" y="1150687"/>
            <a:ext cx="4265286" cy="51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5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939593"/>
            <a:ext cx="8229600" cy="1080120"/>
          </a:xfrm>
        </p:spPr>
        <p:txBody>
          <a:bodyPr>
            <a:noAutofit/>
          </a:bodyPr>
          <a:lstStyle/>
          <a:p>
            <a:pPr algn="r"/>
            <a:r>
              <a:rPr lang="es-MX" sz="3600" b="1" dirty="0">
                <a:latin typeface="HelveticaNeueLT Std" panose="020B0604020202020204" pitchFamily="34" charset="0"/>
              </a:rPr>
              <a:t>Programas de Servicio Social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000330"/>
              </p:ext>
            </p:extLst>
          </p:nvPr>
        </p:nvGraphicFramePr>
        <p:xfrm>
          <a:off x="570227" y="978249"/>
          <a:ext cx="7992887" cy="2738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041633"/>
              </p:ext>
            </p:extLst>
          </p:nvPr>
        </p:nvGraphicFramePr>
        <p:xfrm>
          <a:off x="354202" y="1420066"/>
          <a:ext cx="8424936" cy="4205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3 Marcador de contenido">
            <a:extLst>
              <a:ext uri="{FF2B5EF4-FFF2-40B4-BE49-F238E27FC236}">
                <a16:creationId xmlns:a16="http://schemas.microsoft.com/office/drawing/2014/main" id="{6C892142-B3EA-4B46-A152-A7838CF39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768368"/>
              </p:ext>
            </p:extLst>
          </p:nvPr>
        </p:nvGraphicFramePr>
        <p:xfrm>
          <a:off x="632069" y="3479774"/>
          <a:ext cx="7992887" cy="2738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8" name="3 Marcador de contenido">
            <a:extLst>
              <a:ext uri="{FF2B5EF4-FFF2-40B4-BE49-F238E27FC236}">
                <a16:creationId xmlns:a16="http://schemas.microsoft.com/office/drawing/2014/main" id="{92259B81-CB35-4E46-8307-E31B72F824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077876"/>
              </p:ext>
            </p:extLst>
          </p:nvPr>
        </p:nvGraphicFramePr>
        <p:xfrm>
          <a:off x="632068" y="4510445"/>
          <a:ext cx="7992887" cy="2738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48079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0190703"/>
              </p:ext>
            </p:extLst>
          </p:nvPr>
        </p:nvGraphicFramePr>
        <p:xfrm>
          <a:off x="251520" y="1628800"/>
          <a:ext cx="8640960" cy="46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57767"/>
            <a:ext cx="9072000" cy="822961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6" b="25980"/>
          <a:stretch/>
        </p:blipFill>
        <p:spPr>
          <a:xfrm>
            <a:off x="539552" y="4581128"/>
            <a:ext cx="3872114" cy="122413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39" y="4869160"/>
            <a:ext cx="3711556" cy="131013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65426"/>
            <a:ext cx="1837917" cy="8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1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34096"/>
              </p:ext>
            </p:extLst>
          </p:nvPr>
        </p:nvGraphicFramePr>
        <p:xfrm>
          <a:off x="539552" y="2564905"/>
          <a:ext cx="7704856" cy="105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1261" y="1086856"/>
            <a:ext cx="8229600" cy="864096"/>
          </a:xfrm>
        </p:spPr>
        <p:txBody>
          <a:bodyPr>
            <a:noAutofit/>
          </a:bodyPr>
          <a:lstStyle/>
          <a:p>
            <a:r>
              <a:rPr lang="es-MX" sz="3600" b="1" dirty="0">
                <a:latin typeface="HelveticaNeueLT Std" panose="020B0604020202020204" pitchFamily="34" charset="0"/>
              </a:rPr>
              <a:t>¿Dónde se puede realizar el Servicio Social?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pic>
        <p:nvPicPr>
          <p:cNvPr id="3074" name="Picture 2" descr="sitio-interes4-edomexgo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86" y="3645024"/>
            <a:ext cx="1984460" cy="8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E6CC"/>
                  </a:outerShdw>
                </a:effectLst>
              </a14:hiddenEffects>
            </a:ext>
          </a:extLst>
        </p:spPr>
      </p:pic>
      <p:pic>
        <p:nvPicPr>
          <p:cNvPr id="3075" name="Picture 3" descr="GOBM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r="5196"/>
          <a:stretch>
            <a:fillRect/>
          </a:stretch>
        </p:blipFill>
        <p:spPr bwMode="auto">
          <a:xfrm>
            <a:off x="4427984" y="3703427"/>
            <a:ext cx="1681787" cy="75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E6CC"/>
                  </a:outerShdw>
                </a:effectLst>
              </a14:hiddenEffects>
            </a:ext>
          </a:extLst>
        </p:spPr>
      </p:pic>
      <p:pic>
        <p:nvPicPr>
          <p:cNvPr id="3077" name="Picture 5" descr="M1S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7674"/>
            <a:ext cx="720601" cy="73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E6CC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57069" y="4939791"/>
            <a:ext cx="7488832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  <a:latin typeface="HelveticaNeueLT Std" panose="020B0604020202020204" pitchFamily="34" charset="0"/>
              </a:rPr>
              <a:t>NOTA: Para realizar el Servicio Social en el </a:t>
            </a:r>
            <a:r>
              <a:rPr lang="es-MX" b="1" u="sng" dirty="0">
                <a:solidFill>
                  <a:srgbClr val="FF0000"/>
                </a:solidFill>
                <a:latin typeface="HelveticaNeueLT Std" panose="020B0604020202020204" pitchFamily="34" charset="0"/>
              </a:rPr>
              <a:t>Sector Privado</a:t>
            </a:r>
            <a:r>
              <a:rPr lang="es-MX" b="1" dirty="0">
                <a:solidFill>
                  <a:srgbClr val="FF0000"/>
                </a:solidFill>
                <a:latin typeface="HelveticaNeueLT Std" panose="020B0604020202020204" pitchFamily="34" charset="0"/>
              </a:rPr>
              <a:t> o en Dependencias del Gobierno </a:t>
            </a:r>
            <a:r>
              <a:rPr lang="es-MX" b="1" u="sng" dirty="0">
                <a:solidFill>
                  <a:srgbClr val="FF0000"/>
                </a:solidFill>
                <a:latin typeface="HelveticaNeueLT Std" panose="020B0604020202020204" pitchFamily="34" charset="0"/>
              </a:rPr>
              <a:t>Federal</a:t>
            </a:r>
            <a:r>
              <a:rPr lang="es-MX" b="1" dirty="0">
                <a:solidFill>
                  <a:srgbClr val="FF0000"/>
                </a:solidFill>
                <a:latin typeface="HelveticaNeueLT Std" panose="020B0604020202020204" pitchFamily="34" charset="0"/>
              </a:rPr>
              <a:t>, es necesario que exista la vinculación entre el TESI y la empresa o dependencia, mediante la firma de un CONVENIO.</a:t>
            </a:r>
          </a:p>
        </p:txBody>
      </p:sp>
    </p:spTree>
    <p:extLst>
      <p:ext uri="{BB962C8B-B14F-4D97-AF65-F5344CB8AC3E}">
        <p14:creationId xmlns:p14="http://schemas.microsoft.com/office/powerpoint/2010/main" val="17914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72168"/>
              </p:ext>
            </p:extLst>
          </p:nvPr>
        </p:nvGraphicFramePr>
        <p:xfrm>
          <a:off x="-687122" y="1975546"/>
          <a:ext cx="8208912" cy="4277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938178"/>
            <a:ext cx="8229600" cy="1008112"/>
          </a:xfrm>
        </p:spPr>
        <p:txBody>
          <a:bodyPr/>
          <a:lstStyle/>
          <a:p>
            <a:r>
              <a:rPr lang="es-MX" b="1" dirty="0">
                <a:latin typeface="HelveticaNeueLT Std" panose="020B0604020202020204" pitchFamily="34" charset="0"/>
              </a:rPr>
              <a:t>Duración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12159"/>
          <a:stretch/>
        </p:blipFill>
        <p:spPr>
          <a:xfrm>
            <a:off x="36504" y="116632"/>
            <a:ext cx="9072000" cy="822961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9320"/>
            <a:ext cx="1555115" cy="346710"/>
          </a:xfrm>
          <a:prstGeom prst="rect">
            <a:avLst/>
          </a:prstGeom>
        </p:spPr>
      </p:pic>
      <p:sp>
        <p:nvSpPr>
          <p:cNvPr id="7" name="AutoShape 2" descr="Resultado de imagen de calendari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4" descr="Resultado de imagen de calendario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6" descr="Resultado de imagen de calendario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88907"/>
            <a:ext cx="1887751" cy="188775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0F36C08-8D38-48D8-BC0E-A2CC73C93982}"/>
              </a:ext>
            </a:extLst>
          </p:cNvPr>
          <p:cNvSpPr/>
          <p:nvPr/>
        </p:nvSpPr>
        <p:spPr>
          <a:xfrm>
            <a:off x="6372200" y="2808769"/>
            <a:ext cx="2520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HelveticaNeueLT Std" panose="020B0604020202020204" pitchFamily="34" charset="0"/>
              </a:rPr>
              <a:t>El Servicio Social tiene un valor de </a:t>
            </a:r>
            <a:r>
              <a:rPr lang="es-MX" b="1" dirty="0">
                <a:solidFill>
                  <a:srgbClr val="FF0000"/>
                </a:solidFill>
                <a:latin typeface="HelveticaNeueLT Std" panose="020B0604020202020204" pitchFamily="34" charset="0"/>
              </a:rPr>
              <a:t>10 CRÉDITOS</a:t>
            </a:r>
            <a:r>
              <a:rPr lang="es-MX" b="1" dirty="0">
                <a:latin typeface="HelveticaNeueLT Std" panose="020B0604020202020204" pitchFamily="34" charset="0"/>
              </a:rPr>
              <a:t> en el Plan de Estudios, donde </a:t>
            </a:r>
            <a:r>
              <a:rPr lang="es-MX" b="1" dirty="0">
                <a:solidFill>
                  <a:srgbClr val="FF0000"/>
                </a:solidFill>
                <a:latin typeface="HelveticaNeueLT Std" panose="020B0604020202020204" pitchFamily="34" charset="0"/>
              </a:rPr>
              <a:t>un crédito </a:t>
            </a:r>
            <a:r>
              <a:rPr lang="es-MX" b="1" dirty="0">
                <a:latin typeface="HelveticaNeueLT Std" panose="020B0604020202020204" pitchFamily="34" charset="0"/>
              </a:rPr>
              <a:t>equivale a </a:t>
            </a:r>
            <a:r>
              <a:rPr lang="es-MX" b="1" dirty="0">
                <a:solidFill>
                  <a:srgbClr val="FF0000"/>
                </a:solidFill>
                <a:latin typeface="HelveticaNeueLT Std" panose="020B0604020202020204" pitchFamily="34" charset="0"/>
              </a:rPr>
              <a:t>50 horas</a:t>
            </a:r>
            <a:r>
              <a:rPr lang="es-MX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149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434</TotalTime>
  <Words>732</Words>
  <Application>Microsoft Office PowerPoint</Application>
  <PresentationFormat>Presentación en pantalla (4:3)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Candara</vt:lpstr>
      <vt:lpstr>Courier New</vt:lpstr>
      <vt:lpstr>HelveticaNeueLT Std</vt:lpstr>
      <vt:lpstr>Symbol</vt:lpstr>
      <vt:lpstr>Wingdings</vt:lpstr>
      <vt:lpstr>Forma de onda</vt:lpstr>
      <vt:lpstr>PLÁTICA DE INDUCCIÓN AL SERVICIO SOCIAL</vt:lpstr>
      <vt:lpstr>¿Qué es el Servicio Social?</vt:lpstr>
      <vt:lpstr>Requisitos</vt:lpstr>
      <vt:lpstr>Formato Registro/Autorización </vt:lpstr>
      <vt:lpstr>Presentación de PowerPoint</vt:lpstr>
      <vt:lpstr>Programas de Servicio Social</vt:lpstr>
      <vt:lpstr>Presentación de PowerPoint</vt:lpstr>
      <vt:lpstr>¿Dónde se puede realizar el Servicio Social?</vt:lpstr>
      <vt:lpstr>Duración </vt:lpstr>
      <vt:lpstr>Pasos a seguir por el prestador de Servicio Social</vt:lpstr>
      <vt:lpstr>¿Cómo ingresar al Sistema Integral de Servicio Social (SISS)?</vt:lpstr>
      <vt:lpstr>Sistema Integral de Servicio Social (SISS)</vt:lpstr>
      <vt:lpstr>Sistema Integral de Servicio Social (SISS)</vt:lpstr>
      <vt:lpstr>Sistema Integral de Servicio Social (SISS)</vt:lpstr>
      <vt:lpstr>Sistema Integral de Servicio Social (SISS)</vt:lpstr>
      <vt:lpstr>Sistema Integral de Servicio Social (SISS)</vt:lpstr>
      <vt:lpstr>Sistema Integral de Servicio Social (SISS)</vt:lpstr>
      <vt:lpstr>Sistema Integral de Servicio Social (SISS)</vt:lpstr>
      <vt:lpstr>¡GRACIAS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PLÁTICA DE INDUCCIÓN AL SERVICIO SOCIAL</dc:title>
  <dc:creator>pc</dc:creator>
  <cp:lastModifiedBy>Servicio Social</cp:lastModifiedBy>
  <cp:revision>56</cp:revision>
  <dcterms:created xsi:type="dcterms:W3CDTF">2020-02-26T18:47:38Z</dcterms:created>
  <dcterms:modified xsi:type="dcterms:W3CDTF">2020-03-04T18:19:28Z</dcterms:modified>
</cp:coreProperties>
</file>